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tif" ContentType="image/ti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70" r:id="rId15"/>
    <p:sldId id="271" r:id="rId16"/>
    <p:sldId id="272" r:id="rId17"/>
    <p:sldId id="273" r:id="rId18"/>
    <p:sldId id="274" r:id="rId19"/>
    <p:sldId id="275" r:id="rId20"/>
    <p:sldId id="276" r:id="rId21"/>
  </p:sldIdLst>
  <p:sldSz cx="9363075" cy="5257800"/>
  <p:notesSz cx="6858000" cy="9144000"/>
  <p:defaultTextStyle>
    <a:lvl1pPr marL="40639" marR="40639" algn="ctr">
      <a:defRPr sz="4200">
        <a:uFill>
          <a:solidFill/>
        </a:uFill>
        <a:latin typeface="+mn-lt"/>
        <a:ea typeface="+mn-ea"/>
        <a:cs typeface="+mn-cs"/>
        <a:sym typeface="Gill Sans"/>
      </a:defRPr>
    </a:lvl1pPr>
    <a:lvl2pPr marL="40639" marR="40639" indent="342900" algn="ctr">
      <a:defRPr sz="4200">
        <a:uFill>
          <a:solidFill/>
        </a:uFill>
        <a:latin typeface="+mn-lt"/>
        <a:ea typeface="+mn-ea"/>
        <a:cs typeface="+mn-cs"/>
        <a:sym typeface="Gill Sans"/>
      </a:defRPr>
    </a:lvl2pPr>
    <a:lvl3pPr marL="40639" marR="40639" indent="685800" algn="ctr">
      <a:defRPr sz="4200">
        <a:uFill>
          <a:solidFill/>
        </a:uFill>
        <a:latin typeface="+mn-lt"/>
        <a:ea typeface="+mn-ea"/>
        <a:cs typeface="+mn-cs"/>
        <a:sym typeface="Gill Sans"/>
      </a:defRPr>
    </a:lvl3pPr>
    <a:lvl4pPr marL="40639" marR="40639" indent="1028700" algn="ctr">
      <a:defRPr sz="4200">
        <a:uFill>
          <a:solidFill/>
        </a:uFill>
        <a:latin typeface="+mn-lt"/>
        <a:ea typeface="+mn-ea"/>
        <a:cs typeface="+mn-cs"/>
        <a:sym typeface="Gill Sans"/>
      </a:defRPr>
    </a:lvl4pPr>
    <a:lvl5pPr marL="40639" marR="40639" indent="1371600" algn="ctr">
      <a:defRPr sz="4200">
        <a:uFill>
          <a:solidFill/>
        </a:uFill>
        <a:latin typeface="+mn-lt"/>
        <a:ea typeface="+mn-ea"/>
        <a:cs typeface="+mn-cs"/>
        <a:sym typeface="Gill Sans"/>
      </a:defRPr>
    </a:lvl5pPr>
    <a:lvl6pPr marL="40639" marR="40639" indent="1714500" algn="ctr">
      <a:defRPr sz="4200">
        <a:uFill>
          <a:solidFill/>
        </a:uFill>
        <a:latin typeface="+mn-lt"/>
        <a:ea typeface="+mn-ea"/>
        <a:cs typeface="+mn-cs"/>
        <a:sym typeface="Gill Sans"/>
      </a:defRPr>
    </a:lvl6pPr>
    <a:lvl7pPr marL="40639" marR="40639" indent="2057400" algn="ctr">
      <a:defRPr sz="4200">
        <a:uFill>
          <a:solidFill/>
        </a:uFill>
        <a:latin typeface="+mn-lt"/>
        <a:ea typeface="+mn-ea"/>
        <a:cs typeface="+mn-cs"/>
        <a:sym typeface="Gill Sans"/>
      </a:defRPr>
    </a:lvl7pPr>
    <a:lvl8pPr marL="40639" marR="40639" indent="2400300" algn="ctr">
      <a:defRPr sz="4200">
        <a:uFill>
          <a:solidFill/>
        </a:uFill>
        <a:latin typeface="+mn-lt"/>
        <a:ea typeface="+mn-ea"/>
        <a:cs typeface="+mn-cs"/>
        <a:sym typeface="Gill Sans"/>
      </a:defRPr>
    </a:lvl8pPr>
    <a:lvl9pPr marL="40639" marR="40639" indent="2743200" algn="ctr">
      <a:defRPr sz="4200">
        <a:uFill>
          <a:solidFill/>
        </a:uFill>
        <a:latin typeface="+mn-lt"/>
        <a:ea typeface="+mn-ea"/>
        <a:cs typeface="+mn-cs"/>
        <a:sym typeface="Gill San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940675A-B579-460E-94D1-54222C63F5DA}">
  <a:tblStyle styleId="{8F44A2F1-9E1F-4B54-A3A2-5F16C0AD49E2}" styleName="">
    <a:tblBg/>
    <a:wholeTbl>
      <a:tcTxStyle b="off"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wholeTbl>
    <a:band2H>
      <a:tcTxStyle/>
      <a:tcStyle>
        <a:tcBdr/>
        <a:fill>
          <a:solidFill>
            <a:srgbClr val="C5C7C9">
              <a:alpha val="30000"/>
            </a:srgbClr>
          </a:solidFill>
        </a:fill>
      </a:tcStyle>
    </a:band2H>
    <a:firstCol>
      <a:tcTxStyle b="off" i="off">
        <a:font>
          <a:latin typeface="Helvetica"/>
          <a:ea typeface="Helvetica"/>
          <a:cs typeface="Helvetica"/>
        </a:font>
        <a:srgbClr val="FFFFFF"/>
      </a:tcTxStyle>
      <a:tcStyle>
        <a:tcBdr>
          <a:left>
            <a:ln w="28575"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FFFFFF">
              <a:alpha val="35000"/>
            </a:srgbClr>
          </a:solidFill>
        </a:fill>
      </a:tcStyle>
    </a:firstCol>
    <a:lastRow>
      <a:tcTxStyle b="off"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28575"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FFFFFF">
              <a:alpha val="35000"/>
            </a:srgbClr>
          </a:solidFill>
        </a:fill>
      </a:tcStyle>
    </a:lastRow>
    <a:firstRow>
      <a:tcTxStyle b="off"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28575"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FFFFFF">
              <a:alpha val="35000"/>
            </a:srgbClr>
          </a:solidFill>
        </a:fill>
      </a:tcStyle>
    </a:firstRow>
  </a:tblStyle>
  <a:tblStyle styleId="{D51ADE6A-740E-44AE-83CC-AE7238B6C88D}" styleName="">
    <a:tblBg/>
    <a:wholeTbl>
      <a:tcTxStyle b="off" i="off">
        <a:font>
          <a:latin typeface="Helvetica"/>
          <a:ea typeface="Helvetica"/>
          <a:cs typeface="Helvetica"/>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a:tcStyle>
        <a:tcBdr/>
        <a:fill>
          <a:solidFill>
            <a:srgbClr val="C5C7C9">
              <a:alpha val="30000"/>
            </a:srgbClr>
          </a:solidFill>
        </a:fill>
      </a:tcStyle>
    </a:band2H>
    <a:firstCol>
      <a:tcTxStyle b="off" i="off">
        <a:font>
          <a:latin typeface="Helvetica"/>
          <a:ea typeface="Helvetica"/>
          <a:cs typeface="Helvetica"/>
        </a:font>
        <a:srgbClr val="000000"/>
      </a:tcTxStyle>
      <a:tcStyle>
        <a:tcBdr>
          <a:left>
            <a:ln w="28575"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000000">
              <a:alpha val="25000"/>
            </a:srgbClr>
          </a:solidFill>
        </a:fill>
      </a:tcStyle>
    </a:firstCol>
    <a:lastRow>
      <a:tcTxStyle b="off" i="off">
        <a:font>
          <a:latin typeface="Helvetica"/>
          <a:ea typeface="Helvetica"/>
          <a:cs typeface="Helvetica"/>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28575"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000000">
              <a:alpha val="25000"/>
            </a:srgbClr>
          </a:solidFill>
        </a:fill>
      </a:tcStyle>
    </a:lastRow>
    <a:firstRow>
      <a:tcTxStyle b="off" i="off">
        <a:font>
          <a:latin typeface="Helvetica"/>
          <a:ea typeface="Helvetica"/>
          <a:cs typeface="Helvetica"/>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8575"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000000">
              <a:alpha val="25000"/>
            </a:srgbClr>
          </a:solidFill>
        </a:fill>
      </a:tcStyle>
    </a:firstRow>
  </a:tblStyle>
  <a:tblStyle styleId="{EEE7283C-3CF3-47DC-8721-378D4A62B228}" styleName="">
    <a:tblBg/>
    <a:wholeTbl>
      <a:tcTxStyle>
        <a:font>
          <a:latin typeface="Helvetica Light"/>
          <a:ea typeface="Helvetica Light"/>
          <a:cs typeface="Helvetica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a:tcStyle>
        <a:tcBdr/>
        <a:fill>
          <a:solidFill>
            <a:srgbClr val="C3C2C2"/>
          </a:solidFill>
        </a:fill>
      </a:tcStyle>
    </a:band2H>
    <a:firstCol>
      <a:tcTxStyle b="on">
        <a:font>
          <a:latin typeface="Helvetica Light"/>
          <a:ea typeface="Helvetica Light"/>
          <a:cs typeface="Helvetica Light"/>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a:font>
          <a:latin typeface="Helvetica Light"/>
          <a:ea typeface="Helvetica Light"/>
          <a:cs typeface="Helvetica Light"/>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a:font>
          <a:latin typeface="Helvetica Light"/>
          <a:ea typeface="Helvetica Light"/>
          <a:cs typeface="Helvetica Light"/>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a:font>
          <a:latin typeface="Helvetica Light"/>
          <a:ea typeface="Helvetica Light"/>
          <a:cs typeface="Helvetica Light"/>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a:font>
          <a:latin typeface="Helvetica Light"/>
          <a:ea typeface="Helvetica Light"/>
          <a:cs typeface="Helvetica Light"/>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a:font>
          <a:latin typeface="Helvetica Light"/>
          <a:ea typeface="Helvetica Light"/>
          <a:cs typeface="Helvetica Light"/>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a:font>
          <a:latin typeface="Helvetica Light"/>
          <a:ea typeface="Helvetica Light"/>
          <a:cs typeface="Helvetica Light"/>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a:font>
          <a:latin typeface="Helvetica Light"/>
          <a:ea typeface="Helvetica Light"/>
          <a:cs typeface="Helvetica Light"/>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a:font>
          <a:latin typeface="Helvetica Light"/>
          <a:ea typeface="Helvetica Light"/>
          <a:cs typeface="Helvetica Light"/>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a:font>
          <a:latin typeface="Helvetica Light"/>
          <a:ea typeface="Helvetica Light"/>
          <a:cs typeface="Helvetica Light"/>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a:font>
          <a:latin typeface="Helvetica Light"/>
          <a:ea typeface="Helvetica Light"/>
          <a:cs typeface="Helvetica Light"/>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a:font>
          <a:latin typeface="Helvetica Light"/>
          <a:ea typeface="Helvetica Light"/>
          <a:cs typeface="Helvetica Light"/>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4C3C2611-4C71-4FC5-86AE-919BDF0F9419}" styleName="">
    <a:tblBg/>
    <a:wholeTbl>
      <a:tcTxStyle>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a:font>
          <a:latin typeface="Helvetica Light"/>
          <a:ea typeface="Helvetica Light"/>
          <a:cs typeface="Helvetica Light"/>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a:font>
          <a:latin typeface="Helvetica Light"/>
          <a:ea typeface="Helvetica Light"/>
          <a:cs typeface="Helvetica Light"/>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0365C0"/>
          </a:solidFill>
        </a:fill>
      </a:tcStyle>
    </a:firstRow>
  </a:tblStyle>
  <a:tblStyle styleId="{C7B018BB-80A7-4F77-B60F-C8B233D01FF8}" styleName="">
    <a:tblBg/>
    <a:wholeTbl>
      <a:tcTxStyle>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a:font>
          <a:latin typeface="Helvetica Light"/>
          <a:ea typeface="Helvetica Light"/>
          <a:cs typeface="Helvetica Light"/>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a:font>
          <a:latin typeface="Helvetica Light"/>
          <a:ea typeface="Helvetica Light"/>
          <a:cs typeface="Helvetica Light"/>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00882B"/>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79" d="100"/>
          <a:sy n="79" d="100"/>
        </p:scale>
        <p:origin x="-1328" y="-104"/>
      </p:cViewPr>
      <p:guideLst>
        <p:guide orient="horz" pos="1656"/>
        <p:guide pos="2949"/>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notesMaster" Target="notesMasters/notesMaster1.xml"/><Relationship Id="rId23" Type="http://schemas.openxmlformats.org/officeDocument/2006/relationships/printerSettings" Target="printerSettings/printerSettings1.bin"/><Relationship Id="rId24" Type="http://schemas.openxmlformats.org/officeDocument/2006/relationships/presProps" Target="presProps.xml"/><Relationship Id="rId25" Type="http://schemas.openxmlformats.org/officeDocument/2006/relationships/viewProps" Target="viewProps.xml"/><Relationship Id="rId26" Type="http://schemas.openxmlformats.org/officeDocument/2006/relationships/theme" Target="theme/theme1.xml"/><Relationship Id="rId27"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9" name="Shape 149"/>
          <p:cNvSpPr>
            <a:spLocks noGrp="1" noRot="1" noChangeAspect="1"/>
          </p:cNvSpPr>
          <p:nvPr>
            <p:ph type="sldImg"/>
          </p:nvPr>
        </p:nvSpPr>
        <p:spPr>
          <a:xfrm>
            <a:off x="1143000" y="685800"/>
            <a:ext cx="4572000" cy="3429000"/>
          </a:xfrm>
          <a:prstGeom prst="rect">
            <a:avLst/>
          </a:prstGeom>
        </p:spPr>
        <p:txBody>
          <a:bodyPr/>
          <a:lstStyle/>
          <a:p>
            <a:pPr lvl="0"/>
            <a:endParaRPr/>
          </a:p>
        </p:txBody>
      </p:sp>
      <p:sp>
        <p:nvSpPr>
          <p:cNvPr id="150" name="Shape 150"/>
          <p:cNvSpPr>
            <a:spLocks noGrp="1"/>
          </p:cNvSpPr>
          <p:nvPr>
            <p:ph type="body" sz="quarter" idx="1"/>
          </p:nvPr>
        </p:nvSpPr>
        <p:spPr>
          <a:xfrm>
            <a:off x="914400" y="4343400"/>
            <a:ext cx="5029200" cy="4114800"/>
          </a:xfrm>
          <a:prstGeom prst="rect">
            <a:avLst/>
          </a:prstGeom>
        </p:spPr>
        <p:txBody>
          <a:bodyPr/>
          <a:lstStyle/>
          <a:p>
            <a:pPr lvl="0"/>
            <a:endParaRPr/>
          </a:p>
        </p:txBody>
      </p:sp>
    </p:spTree>
    <p:extLst>
      <p:ext uri="{BB962C8B-B14F-4D97-AF65-F5344CB8AC3E}">
        <p14:creationId xmlns:p14="http://schemas.microsoft.com/office/powerpoint/2010/main" val="720950128"/>
      </p:ext>
    </p:extLst>
  </p:cSld>
  <p:clrMap bg1="lt1" tx1="dk1" bg2="lt2" tx2="dk2" accent1="accent1" accent2="accent2" accent3="accent3" accent4="accent4" accent5="accent5" accent6="accent6" hlink="hlink" folHlink="folHlink"/>
  <p:notesStyle>
    <a:lvl1pPr defTabSz="584200">
      <a:defRPr sz="2200">
        <a:latin typeface="Lucida Grande"/>
        <a:ea typeface="Lucida Grande"/>
        <a:cs typeface="Lucida Grande"/>
        <a:sym typeface="Lucida Grande"/>
      </a:defRPr>
    </a:lvl1pPr>
    <a:lvl2pPr indent="228600" defTabSz="584200">
      <a:defRPr sz="2200">
        <a:latin typeface="Lucida Grande"/>
        <a:ea typeface="Lucida Grande"/>
        <a:cs typeface="Lucida Grande"/>
        <a:sym typeface="Lucida Grande"/>
      </a:defRPr>
    </a:lvl2pPr>
    <a:lvl3pPr indent="457200" defTabSz="584200">
      <a:defRPr sz="2200">
        <a:latin typeface="Lucida Grande"/>
        <a:ea typeface="Lucida Grande"/>
        <a:cs typeface="Lucida Grande"/>
        <a:sym typeface="Lucida Grande"/>
      </a:defRPr>
    </a:lvl3pPr>
    <a:lvl4pPr indent="685800" defTabSz="584200">
      <a:defRPr sz="2200">
        <a:latin typeface="Lucida Grande"/>
        <a:ea typeface="Lucida Grande"/>
        <a:cs typeface="Lucida Grande"/>
        <a:sym typeface="Lucida Grande"/>
      </a:defRPr>
    </a:lvl4pPr>
    <a:lvl5pPr indent="914400" defTabSz="584200">
      <a:defRPr sz="2200">
        <a:latin typeface="Lucida Grande"/>
        <a:ea typeface="Lucida Grande"/>
        <a:cs typeface="Lucida Grande"/>
        <a:sym typeface="Lucida Grande"/>
      </a:defRPr>
    </a:lvl5pPr>
    <a:lvl6pPr indent="1143000" defTabSz="584200">
      <a:defRPr sz="2200">
        <a:latin typeface="Lucida Grande"/>
        <a:ea typeface="Lucida Grande"/>
        <a:cs typeface="Lucida Grande"/>
        <a:sym typeface="Lucida Grande"/>
      </a:defRPr>
    </a:lvl6pPr>
    <a:lvl7pPr indent="1371600" defTabSz="584200">
      <a:defRPr sz="2200">
        <a:latin typeface="Lucida Grande"/>
        <a:ea typeface="Lucida Grande"/>
        <a:cs typeface="Lucida Grande"/>
        <a:sym typeface="Lucida Grande"/>
      </a:defRPr>
    </a:lvl7pPr>
    <a:lvl8pPr indent="1600200" defTabSz="584200">
      <a:defRPr sz="2200">
        <a:latin typeface="Lucida Grande"/>
        <a:ea typeface="Lucida Grande"/>
        <a:cs typeface="Lucida Grande"/>
        <a:sym typeface="Lucida Grande"/>
      </a:defRPr>
    </a:lvl8pPr>
    <a:lvl9pPr indent="1828800" defTabSz="584200">
      <a:defRPr sz="2200">
        <a:latin typeface="Lucida Grande"/>
        <a:ea typeface="Lucida Grande"/>
        <a:cs typeface="Lucida Grande"/>
        <a:sym typeface="Lucida Grande"/>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Shape 209"/>
          <p:cNvSpPr>
            <a:spLocks noGrp="1" noRot="1" noChangeAspect="1"/>
          </p:cNvSpPr>
          <p:nvPr>
            <p:ph type="sldImg"/>
          </p:nvPr>
        </p:nvSpPr>
        <p:spPr>
          <a:prstGeom prst="rect">
            <a:avLst/>
          </a:prstGeom>
        </p:spPr>
        <p:txBody>
          <a:bodyPr/>
          <a:lstStyle/>
          <a:p>
            <a:pPr lvl="0"/>
            <a:endParaRPr/>
          </a:p>
        </p:txBody>
      </p:sp>
      <p:sp>
        <p:nvSpPr>
          <p:cNvPr id="210" name="Shape 210"/>
          <p:cNvSpPr>
            <a:spLocks noGrp="1"/>
          </p:cNvSpPr>
          <p:nvPr>
            <p:ph type="body" sz="quarter" idx="1"/>
          </p:nvPr>
        </p:nvSpPr>
        <p:spPr>
          <a:prstGeom prst="rect">
            <a:avLst/>
          </a:prstGeom>
        </p:spPr>
        <p:txBody>
          <a:bodyPr/>
          <a:lstStyle/>
          <a:p>
            <a:pPr marL="198426" lvl="0" indent="-157786">
              <a:buClr>
                <a:srgbClr val="000000"/>
              </a:buClr>
              <a:buSzPct val="69000"/>
              <a:buFont typeface="Lucida Grande"/>
              <a:buChar char="-"/>
              <a:defRPr sz="1800"/>
            </a:pPr>
            <a:r>
              <a:rPr sz="2200"/>
              <a:t>Your course producer will email you with the discount code.</a:t>
            </a:r>
          </a:p>
          <a:p>
            <a:pPr marL="198426" lvl="0" indent="-157786">
              <a:buClr>
                <a:srgbClr val="000000"/>
              </a:buClr>
              <a:buSzPct val="69000"/>
              <a:buFont typeface="Lucida Grande"/>
              <a:buChar char="-"/>
              <a:defRPr sz="1800"/>
            </a:pPr>
            <a:r>
              <a:rPr sz="2200"/>
              <a:t>Happy Hour takes place on the 3rd floor at 10 East 21st St from 5:30 - 8:00 PM.</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 name="Shape 217"/>
          <p:cNvSpPr>
            <a:spLocks noGrp="1" noRot="1" noChangeAspect="1"/>
          </p:cNvSpPr>
          <p:nvPr>
            <p:ph type="sldImg"/>
          </p:nvPr>
        </p:nvSpPr>
        <p:spPr>
          <a:prstGeom prst="rect">
            <a:avLst/>
          </a:prstGeom>
        </p:spPr>
        <p:txBody>
          <a:bodyPr/>
          <a:lstStyle/>
          <a:p>
            <a:pPr lvl="0"/>
            <a:endParaRPr/>
          </a:p>
        </p:txBody>
      </p:sp>
      <p:sp>
        <p:nvSpPr>
          <p:cNvPr id="218" name="Shape 218"/>
          <p:cNvSpPr>
            <a:spLocks noGrp="1"/>
          </p:cNvSpPr>
          <p:nvPr>
            <p:ph type="body" sz="quarter" idx="1"/>
          </p:nvPr>
        </p:nvSpPr>
        <p:spPr>
          <a:prstGeom prst="rect">
            <a:avLst/>
          </a:prstGeom>
        </p:spPr>
        <p:txBody>
          <a:bodyPr/>
          <a:lstStyle>
            <a:lvl1pPr defTabSz="457200">
              <a:defRPr sz="1400"/>
            </a:lvl1pPr>
          </a:lstStyle>
          <a:p>
            <a:pPr lvl="0">
              <a:defRPr sz="1800"/>
            </a:pPr>
            <a:r>
              <a:rPr sz="1400"/>
              <a:t>- Great way to network outside of GA campus at events around the city that are affordable.  Everyone should download this before the end of class tonight to start checking out events around the city / invite classmates to go with them!</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 name="Shape 225"/>
          <p:cNvSpPr>
            <a:spLocks noGrp="1" noRot="1" noChangeAspect="1"/>
          </p:cNvSpPr>
          <p:nvPr>
            <p:ph type="sldImg"/>
          </p:nvPr>
        </p:nvSpPr>
        <p:spPr>
          <a:prstGeom prst="rect">
            <a:avLst/>
          </a:prstGeom>
        </p:spPr>
        <p:txBody>
          <a:bodyPr/>
          <a:lstStyle/>
          <a:p>
            <a:pPr lvl="0"/>
            <a:endParaRPr/>
          </a:p>
        </p:txBody>
      </p:sp>
      <p:sp>
        <p:nvSpPr>
          <p:cNvPr id="226" name="Shape 226"/>
          <p:cNvSpPr>
            <a:spLocks noGrp="1"/>
          </p:cNvSpPr>
          <p:nvPr>
            <p:ph type="body" sz="quarter" idx="1"/>
          </p:nvPr>
        </p:nvSpPr>
        <p:spPr>
          <a:prstGeom prst="rect">
            <a:avLst/>
          </a:prstGeom>
        </p:spPr>
        <p:txBody>
          <a:bodyPr/>
          <a:lstStyle>
            <a:lvl1pPr marL="198426" indent="-157786">
              <a:buClr>
                <a:srgbClr val="000000"/>
              </a:buClr>
              <a:buSzPct val="69000"/>
              <a:buFont typeface="Lucida Grande"/>
              <a:buChar char="-"/>
            </a:lvl1pPr>
          </a:lstStyle>
          <a:p>
            <a:pPr lvl="0">
              <a:defRPr sz="1800"/>
            </a:pPr>
            <a:r>
              <a:rPr sz="2200"/>
              <a:t>Feedback is a part of the GA experience.  It is used to tweak the DAT experience from instance to instance.  Helps instructors know what’s working well and what can be improved.  Your producer, Daniel also communicates feedback to the appropriate teams that work behind the scenes at GA.</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 name="Shape 231"/>
          <p:cNvSpPr>
            <a:spLocks noGrp="1" noRot="1" noChangeAspect="1"/>
          </p:cNvSpPr>
          <p:nvPr>
            <p:ph type="sldImg"/>
          </p:nvPr>
        </p:nvSpPr>
        <p:spPr>
          <a:prstGeom prst="rect">
            <a:avLst/>
          </a:prstGeom>
        </p:spPr>
        <p:txBody>
          <a:bodyPr/>
          <a:lstStyle/>
          <a:p>
            <a:pPr lvl="0"/>
            <a:endParaRPr/>
          </a:p>
        </p:txBody>
      </p:sp>
      <p:sp>
        <p:nvSpPr>
          <p:cNvPr id="232" name="Shape 232"/>
          <p:cNvSpPr>
            <a:spLocks noGrp="1"/>
          </p:cNvSpPr>
          <p:nvPr>
            <p:ph type="body" sz="quarter" idx="1"/>
          </p:nvPr>
        </p:nvSpPr>
        <p:spPr>
          <a:prstGeom prst="rect">
            <a:avLst/>
          </a:prstGeom>
        </p:spPr>
        <p:txBody>
          <a:bodyPr/>
          <a:lstStyle>
            <a:lvl1pPr defTabSz="457200">
              <a:defRPr sz="1400"/>
            </a:lvl1pPr>
          </a:lstStyle>
          <a:p>
            <a:pPr lvl="0">
              <a:defRPr sz="1800"/>
            </a:pPr>
            <a:r>
              <a:rPr sz="1400"/>
              <a:t>- Feedback at the end of each class is required if you want to make the most of your GA experience.  This lets how know how to </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 name="Shape 251"/>
          <p:cNvSpPr>
            <a:spLocks noGrp="1" noRot="1" noChangeAspect="1"/>
          </p:cNvSpPr>
          <p:nvPr>
            <p:ph type="sldImg"/>
          </p:nvPr>
        </p:nvSpPr>
        <p:spPr>
          <a:prstGeom prst="rect">
            <a:avLst/>
          </a:prstGeom>
        </p:spPr>
        <p:txBody>
          <a:bodyPr/>
          <a:lstStyle/>
          <a:p>
            <a:pPr lvl="0"/>
            <a:endParaRPr/>
          </a:p>
        </p:txBody>
      </p:sp>
      <p:sp>
        <p:nvSpPr>
          <p:cNvPr id="252" name="Shape 252"/>
          <p:cNvSpPr>
            <a:spLocks noGrp="1"/>
          </p:cNvSpPr>
          <p:nvPr>
            <p:ph type="body" sz="quarter" idx="1"/>
          </p:nvPr>
        </p:nvSpPr>
        <p:spPr>
          <a:prstGeom prst="rect">
            <a:avLst/>
          </a:prstGeom>
        </p:spPr>
        <p:txBody>
          <a:bodyPr/>
          <a:lstStyle/>
          <a:p>
            <a:pPr lvl="0">
              <a:defRPr sz="1800"/>
            </a:pPr>
            <a:r>
              <a:rPr sz="2200"/>
              <a:t>- We understand that everyone is working full time outside of class and that sometimes things happen.  Let us know!  Please email us if you have to miss class ahead of time.</a:t>
            </a:r>
          </a:p>
          <a:p>
            <a:pPr marL="198426" lvl="0" indent="-157786">
              <a:buClr>
                <a:srgbClr val="000000"/>
              </a:buClr>
              <a:buSzPct val="69000"/>
              <a:buFont typeface="Lucida Grande"/>
              <a:buChar char="-"/>
              <a:defRPr sz="1800"/>
            </a:pPr>
            <a:r>
              <a:rPr sz="2200"/>
              <a:t>Taking a class while working is a big commitment.  Let us know if something is going on outside of class / need extra help!  We’re here to help you  make the most out of this class.  Your course producer, Dan -  is happy to chat if you have any questions about GA / policies if I don’t know the answer.</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 name="Shape 259"/>
          <p:cNvSpPr>
            <a:spLocks noGrp="1" noRot="1" noChangeAspect="1"/>
          </p:cNvSpPr>
          <p:nvPr>
            <p:ph type="sldImg"/>
          </p:nvPr>
        </p:nvSpPr>
        <p:spPr>
          <a:prstGeom prst="rect">
            <a:avLst/>
          </a:prstGeom>
        </p:spPr>
        <p:txBody>
          <a:bodyPr/>
          <a:lstStyle/>
          <a:p>
            <a:pPr lvl="0"/>
            <a:endParaRPr/>
          </a:p>
        </p:txBody>
      </p:sp>
      <p:sp>
        <p:nvSpPr>
          <p:cNvPr id="260" name="Shape 260"/>
          <p:cNvSpPr>
            <a:spLocks noGrp="1"/>
          </p:cNvSpPr>
          <p:nvPr>
            <p:ph type="body" sz="quarter" idx="1"/>
          </p:nvPr>
        </p:nvSpPr>
        <p:spPr>
          <a:prstGeom prst="rect">
            <a:avLst/>
          </a:prstGeom>
        </p:spPr>
        <p:txBody>
          <a:bodyPr/>
          <a:lstStyle>
            <a:lvl1pPr defTabSz="457200">
              <a:defRPr sz="1400"/>
            </a:lvl1pPr>
          </a:lstStyle>
          <a:p>
            <a:pPr lvl="0">
              <a:defRPr sz="1800"/>
            </a:pPr>
            <a:r>
              <a:rPr sz="1400"/>
              <a:t>- General Assembly is like a gym - you have to put in the work to get results. </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 name="Shape 292"/>
          <p:cNvSpPr>
            <a:spLocks noGrp="1" noRot="1" noChangeAspect="1"/>
          </p:cNvSpPr>
          <p:nvPr>
            <p:ph type="sldImg"/>
          </p:nvPr>
        </p:nvSpPr>
        <p:spPr>
          <a:prstGeom prst="rect">
            <a:avLst/>
          </a:prstGeom>
        </p:spPr>
        <p:txBody>
          <a:bodyPr/>
          <a:lstStyle/>
          <a:p>
            <a:pPr lvl="0"/>
            <a:endParaRPr/>
          </a:p>
        </p:txBody>
      </p:sp>
      <p:sp>
        <p:nvSpPr>
          <p:cNvPr id="293" name="Shape 293"/>
          <p:cNvSpPr>
            <a:spLocks noGrp="1"/>
          </p:cNvSpPr>
          <p:nvPr>
            <p:ph type="body" sz="quarter" idx="1"/>
          </p:nvPr>
        </p:nvSpPr>
        <p:spPr>
          <a:prstGeom prst="rect">
            <a:avLst/>
          </a:prstGeom>
        </p:spPr>
        <p:txBody>
          <a:bodyPr/>
          <a:lstStyle/>
          <a:p>
            <a:pPr marL="141049" lvl="0" indent="-100409" defTabSz="457200">
              <a:buClr>
                <a:srgbClr val="000000"/>
              </a:buClr>
              <a:buSzPct val="69000"/>
              <a:buFont typeface="Lucida Grande"/>
              <a:buChar char="-"/>
              <a:defRPr sz="1800"/>
            </a:pPr>
            <a:r>
              <a:rPr sz="1400"/>
              <a:t>Network in class and out of class.</a:t>
            </a:r>
          </a:p>
          <a:p>
            <a:pPr marL="287099" lvl="1" indent="-100409" defTabSz="457200">
              <a:buClr>
                <a:srgbClr val="000000"/>
              </a:buClr>
              <a:buSzPct val="69000"/>
              <a:buFont typeface="Lucida Grande"/>
              <a:buChar char="-"/>
              <a:defRPr sz="1800"/>
            </a:pPr>
            <a:r>
              <a:rPr sz="1400"/>
              <a:t>Meet people while grabbing coffee in the kitchen, at the weekly happy hour and at industry events through HUB.</a:t>
            </a:r>
          </a:p>
          <a:p>
            <a:pPr marL="141049" lvl="0" indent="-100409" defTabSz="457200">
              <a:buClr>
                <a:srgbClr val="000000"/>
              </a:buClr>
              <a:buSzPct val="69000"/>
              <a:buFont typeface="Lucida Grande"/>
              <a:buChar char="-"/>
              <a:defRPr sz="1800"/>
            </a:pPr>
            <a:r>
              <a:rPr sz="1400"/>
              <a:t>Once you graduate you unlock Alumni perks to continue learning!</a:t>
            </a:r>
          </a:p>
          <a:p>
            <a:pPr marL="287099" lvl="1" indent="-100409" defTabSz="457200">
              <a:buClr>
                <a:srgbClr val="000000"/>
              </a:buClr>
              <a:buSzPct val="69000"/>
              <a:buFont typeface="Lucida Grande"/>
              <a:buChar char="-"/>
              <a:defRPr sz="1800"/>
            </a:pPr>
            <a:r>
              <a:rPr sz="1400"/>
              <a:t>15% off Classes and Workshop</a:t>
            </a:r>
          </a:p>
          <a:p>
            <a:pPr marL="287099" lvl="1" indent="-100409" defTabSz="457200">
              <a:buClr>
                <a:srgbClr val="000000"/>
              </a:buClr>
              <a:buSzPct val="69000"/>
              <a:buFont typeface="Lucida Grande"/>
              <a:buChar char="-"/>
              <a:defRPr sz="1800"/>
            </a:pPr>
            <a:r>
              <a:rPr sz="1400"/>
              <a:t>$500 Tuition Credit</a:t>
            </a:r>
          </a:p>
          <a:p>
            <a:pPr marL="287099" lvl="1" indent="-100409" defTabSz="457200">
              <a:buClr>
                <a:srgbClr val="000000"/>
              </a:buClr>
              <a:buSzPct val="69000"/>
              <a:buFont typeface="Lucida Grande"/>
              <a:buChar char="-"/>
              <a:defRPr sz="1800"/>
            </a:pPr>
            <a:r>
              <a:rPr sz="1400"/>
              <a:t>Alumni Newsletter</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 name="Shape 301"/>
          <p:cNvSpPr>
            <a:spLocks noGrp="1" noRot="1" noChangeAspect="1"/>
          </p:cNvSpPr>
          <p:nvPr>
            <p:ph type="sldImg"/>
          </p:nvPr>
        </p:nvSpPr>
        <p:spPr>
          <a:prstGeom prst="rect">
            <a:avLst/>
          </a:prstGeom>
        </p:spPr>
        <p:txBody>
          <a:bodyPr/>
          <a:lstStyle/>
          <a:p>
            <a:pPr lvl="0"/>
            <a:endParaRPr/>
          </a:p>
        </p:txBody>
      </p:sp>
      <p:sp>
        <p:nvSpPr>
          <p:cNvPr id="302" name="Shape 302"/>
          <p:cNvSpPr>
            <a:spLocks noGrp="1"/>
          </p:cNvSpPr>
          <p:nvPr>
            <p:ph type="body" sz="quarter" idx="1"/>
          </p:nvPr>
        </p:nvSpPr>
        <p:spPr>
          <a:prstGeom prst="rect">
            <a:avLst/>
          </a:prstGeom>
        </p:spPr>
        <p:txBody>
          <a:bodyPr/>
          <a:lstStyle>
            <a:lvl1pPr marL="198426" indent="-157786">
              <a:buClr>
                <a:srgbClr val="000000"/>
              </a:buClr>
              <a:buSzPct val="69000"/>
              <a:buFont typeface="Lucida Grande"/>
              <a:buChar char="-"/>
            </a:lvl1pPr>
          </a:lstStyle>
          <a:p>
            <a:pPr lvl="0">
              <a:defRPr sz="1800"/>
            </a:pPr>
            <a:r>
              <a:rPr sz="2200"/>
              <a:t>Feedback is a part of the GA experience.  It is used to tweak the DAT experience from instance to instance.  Helps instructors know what’s working well and what can be improved.  Your producer, Daniel also communicates feedback to the appropriate teams that work behind the scenes at GA.</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tif"/></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tif"/></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tif"/></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tif"/></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x">
  <p:cSld name="Title">
    <p:bg>
      <p:bgPr>
        <a:solidFill>
          <a:srgbClr val="000000"/>
        </a:solidFill>
        <a:effectLst/>
      </p:bgPr>
    </p:bg>
    <p:spTree>
      <p:nvGrpSpPr>
        <p:cNvPr id="1" name=""/>
        <p:cNvGrpSpPr/>
        <p:nvPr/>
      </p:nvGrpSpPr>
      <p:grpSpPr>
        <a:xfrm>
          <a:off x="0" y="0"/>
          <a:ext cx="0" cy="0"/>
          <a:chOff x="0" y="0"/>
          <a:chExt cx="0" cy="0"/>
        </a:xfrm>
      </p:grpSpPr>
      <p:sp>
        <p:nvSpPr>
          <p:cNvPr id="6" name="Shape 6"/>
          <p:cNvSpPr/>
          <p:nvPr/>
        </p:nvSpPr>
        <p:spPr>
          <a:xfrm>
            <a:off x="457200" y="487362"/>
            <a:ext cx="8448675" cy="1588"/>
          </a:xfrm>
          <a:prstGeom prst="line">
            <a:avLst/>
          </a:prstGeom>
          <a:ln w="6350">
            <a:solidFill>
              <a:srgbClr val="FFFFFF"/>
            </a:solidFill>
            <a:miter lim="400000"/>
          </a:ln>
        </p:spPr>
        <p:txBody>
          <a:bodyPr lIns="0" tIns="0" rIns="0" bIns="0"/>
          <a:lstStyle/>
          <a:p>
            <a:pPr marL="0" marR="0" lvl="0" algn="l" defTabSz="457200">
              <a:defRPr sz="1200">
                <a:uFillTx/>
                <a:latin typeface="Helvetica"/>
                <a:ea typeface="Helvetica"/>
                <a:cs typeface="Helvetica"/>
                <a:sym typeface="Helvetica"/>
              </a:defRPr>
            </a:pPr>
            <a:endParaRPr/>
          </a:p>
        </p:txBody>
      </p:sp>
      <p:sp>
        <p:nvSpPr>
          <p:cNvPr id="7" name="Shape 7"/>
          <p:cNvSpPr/>
          <p:nvPr/>
        </p:nvSpPr>
        <p:spPr>
          <a:xfrm>
            <a:off x="457200" y="908050"/>
            <a:ext cx="8448675" cy="1588"/>
          </a:xfrm>
          <a:prstGeom prst="line">
            <a:avLst/>
          </a:prstGeom>
          <a:ln w="6350">
            <a:solidFill>
              <a:srgbClr val="FFFFFF"/>
            </a:solidFill>
            <a:miter lim="400000"/>
          </a:ln>
        </p:spPr>
        <p:txBody>
          <a:bodyPr lIns="0" tIns="0" rIns="0" bIns="0"/>
          <a:lstStyle/>
          <a:p>
            <a:pPr marL="0" marR="0" lvl="0" algn="l" defTabSz="457200">
              <a:defRPr sz="1200">
                <a:uFillTx/>
                <a:latin typeface="Helvetica"/>
                <a:ea typeface="Helvetica"/>
                <a:cs typeface="Helvetica"/>
                <a:sym typeface="Helvetica"/>
              </a:defRPr>
            </a:pPr>
            <a:endParaRPr/>
          </a:p>
        </p:txBody>
      </p:sp>
    </p:spTree>
  </p:cSld>
  <p:clrMapOvr>
    <a:masterClrMapping/>
  </p:clrMapOvr>
  <p:transition xmlns:p14="http://schemas.microsoft.com/office/powerpoint/2010/mai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5_Agenda">
    <p:spTree>
      <p:nvGrpSpPr>
        <p:cNvPr id="1" name=""/>
        <p:cNvGrpSpPr/>
        <p:nvPr/>
      </p:nvGrpSpPr>
      <p:grpSpPr>
        <a:xfrm>
          <a:off x="0" y="0"/>
          <a:ext cx="0" cy="0"/>
          <a:chOff x="0" y="0"/>
          <a:chExt cx="0" cy="0"/>
        </a:xfrm>
      </p:grpSpPr>
      <p:pic>
        <p:nvPicPr>
          <p:cNvPr id="38" name="image.tiff"/>
          <p:cNvPicPr/>
          <p:nvPr/>
        </p:nvPicPr>
        <p:blipFill>
          <a:blip r:embed="rId2">
            <a:extLst/>
          </a:blip>
          <a:srcRect t="2653" b="9072"/>
          <a:stretch>
            <a:fillRect/>
          </a:stretch>
        </p:blipFill>
        <p:spPr>
          <a:xfrm>
            <a:off x="719137" y="1049337"/>
            <a:ext cx="7586663" cy="3873501"/>
          </a:xfrm>
          <a:prstGeom prst="rect">
            <a:avLst/>
          </a:prstGeom>
          <a:ln w="12700">
            <a:miter lim="400000"/>
          </a:ln>
        </p:spPr>
      </p:pic>
      <p:sp>
        <p:nvSpPr>
          <p:cNvPr id="39" name="Shape 39"/>
          <p:cNvSpPr/>
          <p:nvPr/>
        </p:nvSpPr>
        <p:spPr>
          <a:xfrm>
            <a:off x="457200" y="487362"/>
            <a:ext cx="8448675" cy="1588"/>
          </a:xfrm>
          <a:prstGeom prst="line">
            <a:avLst/>
          </a:prstGeom>
          <a:ln w="6350">
            <a:solidFill/>
            <a:miter lim="400000"/>
          </a:ln>
        </p:spPr>
        <p:txBody>
          <a:bodyPr lIns="0" tIns="0" rIns="0" bIns="0"/>
          <a:lstStyle/>
          <a:p>
            <a:pPr marL="0" marR="0" lvl="0" algn="l" defTabSz="457200">
              <a:defRPr sz="1200">
                <a:uFillTx/>
                <a:latin typeface="Helvetica"/>
                <a:ea typeface="Helvetica"/>
                <a:cs typeface="Helvetica"/>
                <a:sym typeface="Helvetica"/>
              </a:defRPr>
            </a:pPr>
            <a:endParaRPr/>
          </a:p>
        </p:txBody>
      </p:sp>
      <p:sp>
        <p:nvSpPr>
          <p:cNvPr id="40" name="Shape 40"/>
          <p:cNvSpPr/>
          <p:nvPr/>
        </p:nvSpPr>
        <p:spPr>
          <a:xfrm>
            <a:off x="457200" y="908050"/>
            <a:ext cx="8448675" cy="1588"/>
          </a:xfrm>
          <a:prstGeom prst="line">
            <a:avLst/>
          </a:prstGeom>
          <a:ln w="6350">
            <a:solidFill/>
            <a:miter lim="400000"/>
          </a:ln>
        </p:spPr>
        <p:txBody>
          <a:bodyPr lIns="0" tIns="0" rIns="0" bIns="0"/>
          <a:lstStyle/>
          <a:p>
            <a:pPr marL="0" marR="0" lvl="0" algn="l" defTabSz="457200">
              <a:defRPr sz="1200">
                <a:uFillTx/>
                <a:latin typeface="Helvetica"/>
                <a:ea typeface="Helvetica"/>
                <a:cs typeface="Helvetica"/>
                <a:sym typeface="Helvetica"/>
              </a:defRPr>
            </a:pPr>
            <a:endParaRPr/>
          </a:p>
        </p:txBody>
      </p:sp>
      <p:sp>
        <p:nvSpPr>
          <p:cNvPr id="41" name="Shape 41"/>
          <p:cNvSpPr>
            <a:spLocks noGrp="1"/>
          </p:cNvSpPr>
          <p:nvPr>
            <p:ph type="sldNum" sz="quarter" idx="2"/>
          </p:nvPr>
        </p:nvSpPr>
        <p:spPr>
          <a:prstGeom prst="rect">
            <a:avLst/>
          </a:prstGeom>
        </p:spPr>
        <p:txBody>
          <a:bodyPr/>
          <a:lstStyle/>
          <a:p>
            <a:pPr lvl="0"/>
            <a:fld id="{86CB4B4D-7CA3-9044-876B-883B54F8677D}" type="slidenum">
              <a:t>‹#›</a:t>
            </a:fld>
            <a:endParaRPr/>
          </a:p>
        </p:txBody>
      </p:sp>
    </p:spTree>
  </p:cSld>
  <p:clrMapOvr>
    <a:masterClrMapping/>
  </p:clrMapOvr>
  <p:transition xmlns:p14="http://schemas.microsoft.com/office/powerpoint/2010/mai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6_Agenda">
    <p:spTree>
      <p:nvGrpSpPr>
        <p:cNvPr id="1" name=""/>
        <p:cNvGrpSpPr/>
        <p:nvPr/>
      </p:nvGrpSpPr>
      <p:grpSpPr>
        <a:xfrm>
          <a:off x="0" y="0"/>
          <a:ext cx="0" cy="0"/>
          <a:chOff x="0" y="0"/>
          <a:chExt cx="0" cy="0"/>
        </a:xfrm>
      </p:grpSpPr>
      <p:sp>
        <p:nvSpPr>
          <p:cNvPr id="43" name="Shape 43"/>
          <p:cNvSpPr/>
          <p:nvPr/>
        </p:nvSpPr>
        <p:spPr>
          <a:xfrm flipH="1">
            <a:off x="454025" y="2082800"/>
            <a:ext cx="2703513" cy="1588"/>
          </a:xfrm>
          <a:prstGeom prst="line">
            <a:avLst/>
          </a:prstGeom>
          <a:ln w="6350">
            <a:solidFill/>
            <a:round/>
          </a:ln>
        </p:spPr>
        <p:txBody>
          <a:bodyPr lIns="0" tIns="0" rIns="0" bIns="0"/>
          <a:lstStyle/>
          <a:p>
            <a:pPr marL="0" marR="0" lvl="0" algn="l" defTabSz="457200">
              <a:defRPr sz="1200">
                <a:uFillTx/>
                <a:latin typeface="Helvetica"/>
                <a:ea typeface="Helvetica"/>
                <a:cs typeface="Helvetica"/>
                <a:sym typeface="Helvetica"/>
              </a:defRPr>
            </a:pPr>
            <a:endParaRPr/>
          </a:p>
        </p:txBody>
      </p:sp>
      <p:sp>
        <p:nvSpPr>
          <p:cNvPr id="44" name="Shape 44"/>
          <p:cNvSpPr/>
          <p:nvPr/>
        </p:nvSpPr>
        <p:spPr>
          <a:xfrm>
            <a:off x="3386137" y="2085975"/>
            <a:ext cx="5272088" cy="1588"/>
          </a:xfrm>
          <a:prstGeom prst="line">
            <a:avLst/>
          </a:prstGeom>
          <a:ln w="6350">
            <a:solidFill/>
            <a:round/>
          </a:ln>
        </p:spPr>
        <p:txBody>
          <a:bodyPr lIns="0" tIns="0" rIns="0" bIns="0"/>
          <a:lstStyle/>
          <a:p>
            <a:pPr marL="0" marR="0" lvl="0" algn="l" defTabSz="457200">
              <a:defRPr sz="1200">
                <a:uFillTx/>
                <a:latin typeface="Helvetica"/>
                <a:ea typeface="Helvetica"/>
                <a:cs typeface="Helvetica"/>
                <a:sym typeface="Helvetica"/>
              </a:defRPr>
            </a:pPr>
            <a:endParaRPr/>
          </a:p>
        </p:txBody>
      </p:sp>
      <p:sp>
        <p:nvSpPr>
          <p:cNvPr id="45" name="Shape 45"/>
          <p:cNvSpPr/>
          <p:nvPr/>
        </p:nvSpPr>
        <p:spPr>
          <a:xfrm flipH="1">
            <a:off x="454025" y="3657600"/>
            <a:ext cx="2703513" cy="1588"/>
          </a:xfrm>
          <a:prstGeom prst="line">
            <a:avLst/>
          </a:prstGeom>
          <a:ln w="6350">
            <a:solidFill/>
            <a:round/>
          </a:ln>
        </p:spPr>
        <p:txBody>
          <a:bodyPr lIns="0" tIns="0" rIns="0" bIns="0"/>
          <a:lstStyle/>
          <a:p>
            <a:pPr marL="0" marR="0" lvl="0" algn="l" defTabSz="457200">
              <a:defRPr sz="1200">
                <a:uFillTx/>
                <a:latin typeface="Helvetica"/>
                <a:ea typeface="Helvetica"/>
                <a:cs typeface="Helvetica"/>
                <a:sym typeface="Helvetica"/>
              </a:defRPr>
            </a:pPr>
            <a:endParaRPr/>
          </a:p>
        </p:txBody>
      </p:sp>
      <p:sp>
        <p:nvSpPr>
          <p:cNvPr id="46" name="Shape 46"/>
          <p:cNvSpPr/>
          <p:nvPr/>
        </p:nvSpPr>
        <p:spPr>
          <a:xfrm flipH="1">
            <a:off x="3371850" y="3651250"/>
            <a:ext cx="5272088" cy="1588"/>
          </a:xfrm>
          <a:prstGeom prst="line">
            <a:avLst/>
          </a:prstGeom>
          <a:ln w="6350">
            <a:solidFill/>
            <a:round/>
          </a:ln>
        </p:spPr>
        <p:txBody>
          <a:bodyPr lIns="0" tIns="0" rIns="0" bIns="0"/>
          <a:lstStyle/>
          <a:p>
            <a:pPr marL="0" marR="0" lvl="0" algn="l" defTabSz="457200">
              <a:defRPr sz="1200">
                <a:uFillTx/>
                <a:latin typeface="Helvetica"/>
                <a:ea typeface="Helvetica"/>
                <a:cs typeface="Helvetica"/>
                <a:sym typeface="Helvetica"/>
              </a:defRPr>
            </a:pPr>
            <a:endParaRPr/>
          </a:p>
        </p:txBody>
      </p:sp>
      <p:sp>
        <p:nvSpPr>
          <p:cNvPr id="47" name="Shape 47"/>
          <p:cNvSpPr>
            <a:spLocks noGrp="1"/>
          </p:cNvSpPr>
          <p:nvPr>
            <p:ph type="sldNum" sz="quarter" idx="2"/>
          </p:nvPr>
        </p:nvSpPr>
        <p:spPr>
          <a:prstGeom prst="rect">
            <a:avLst/>
          </a:prstGeom>
        </p:spPr>
        <p:txBody>
          <a:bodyPr/>
          <a:lstStyle/>
          <a:p>
            <a:pPr lvl="0"/>
            <a:fld id="{86CB4B4D-7CA3-9044-876B-883B54F8677D}" type="slidenum">
              <a:t>‹#›</a:t>
            </a:fld>
            <a:endParaRPr/>
          </a:p>
        </p:txBody>
      </p:sp>
    </p:spTree>
  </p:cSld>
  <p:clrMapOvr>
    <a:masterClrMapping/>
  </p:clrMapOvr>
  <p:transition xmlns:p14="http://schemas.microsoft.com/office/powerpoint/2010/mai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7_Agenda">
    <p:spTree>
      <p:nvGrpSpPr>
        <p:cNvPr id="1" name=""/>
        <p:cNvGrpSpPr/>
        <p:nvPr/>
      </p:nvGrpSpPr>
      <p:grpSpPr>
        <a:xfrm>
          <a:off x="0" y="0"/>
          <a:ext cx="0" cy="0"/>
          <a:chOff x="0" y="0"/>
          <a:chExt cx="0" cy="0"/>
        </a:xfrm>
      </p:grpSpPr>
      <p:sp>
        <p:nvSpPr>
          <p:cNvPr id="49" name="Shape 49"/>
          <p:cNvSpPr/>
          <p:nvPr/>
        </p:nvSpPr>
        <p:spPr>
          <a:xfrm flipH="1">
            <a:off x="6169025" y="2082800"/>
            <a:ext cx="2703513" cy="1588"/>
          </a:xfrm>
          <a:prstGeom prst="line">
            <a:avLst/>
          </a:prstGeom>
          <a:ln w="6350">
            <a:solidFill/>
            <a:round/>
          </a:ln>
        </p:spPr>
        <p:txBody>
          <a:bodyPr lIns="0" tIns="0" rIns="0" bIns="0"/>
          <a:lstStyle/>
          <a:p>
            <a:pPr marL="0" marR="0" lvl="0" algn="l" defTabSz="457200">
              <a:defRPr sz="1200">
                <a:uFillTx/>
                <a:latin typeface="Helvetica"/>
                <a:ea typeface="Helvetica"/>
                <a:cs typeface="Helvetica"/>
                <a:sym typeface="Helvetica"/>
              </a:defRPr>
            </a:pPr>
            <a:endParaRPr/>
          </a:p>
        </p:txBody>
      </p:sp>
      <p:sp>
        <p:nvSpPr>
          <p:cNvPr id="50" name="Shape 50"/>
          <p:cNvSpPr/>
          <p:nvPr/>
        </p:nvSpPr>
        <p:spPr>
          <a:xfrm>
            <a:off x="476250" y="2082800"/>
            <a:ext cx="5500688" cy="1588"/>
          </a:xfrm>
          <a:prstGeom prst="line">
            <a:avLst/>
          </a:prstGeom>
          <a:ln w="6350">
            <a:solidFill/>
            <a:round/>
          </a:ln>
        </p:spPr>
        <p:txBody>
          <a:bodyPr lIns="0" tIns="0" rIns="0" bIns="0"/>
          <a:lstStyle/>
          <a:p>
            <a:pPr marL="0" marR="0" lvl="0" algn="l" defTabSz="457200">
              <a:defRPr sz="1200">
                <a:uFillTx/>
                <a:latin typeface="Helvetica"/>
                <a:ea typeface="Helvetica"/>
                <a:cs typeface="Helvetica"/>
                <a:sym typeface="Helvetica"/>
              </a:defRPr>
            </a:pPr>
            <a:endParaRPr/>
          </a:p>
        </p:txBody>
      </p:sp>
      <p:sp>
        <p:nvSpPr>
          <p:cNvPr id="51" name="Shape 51"/>
          <p:cNvSpPr>
            <a:spLocks noGrp="1"/>
          </p:cNvSpPr>
          <p:nvPr>
            <p:ph type="sldNum" sz="quarter" idx="2"/>
          </p:nvPr>
        </p:nvSpPr>
        <p:spPr>
          <a:prstGeom prst="rect">
            <a:avLst/>
          </a:prstGeom>
        </p:spPr>
        <p:txBody>
          <a:bodyPr/>
          <a:lstStyle/>
          <a:p>
            <a:pPr lvl="0"/>
            <a:fld id="{86CB4B4D-7CA3-9044-876B-883B54F8677D}" type="slidenum">
              <a:t>‹#›</a:t>
            </a:fld>
            <a:endParaRPr/>
          </a:p>
        </p:txBody>
      </p:sp>
    </p:spTree>
  </p:cSld>
  <p:clrMapOvr>
    <a:masterClrMapping/>
  </p:clrMapOvr>
  <p:transition xmlns:p14="http://schemas.microsoft.com/office/powerpoint/2010/main" spd="med"/>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
  <p:cSld name="4_Title">
    <p:bg>
      <p:bgPr>
        <a:solidFill>
          <a:srgbClr val="000000"/>
        </a:solidFill>
        <a:effectLst/>
      </p:bgPr>
    </p:bg>
    <p:spTree>
      <p:nvGrpSpPr>
        <p:cNvPr id="1" name=""/>
        <p:cNvGrpSpPr/>
        <p:nvPr/>
      </p:nvGrpSpPr>
      <p:grpSpPr>
        <a:xfrm>
          <a:off x="0" y="0"/>
          <a:ext cx="0" cy="0"/>
          <a:chOff x="0" y="0"/>
          <a:chExt cx="0" cy="0"/>
        </a:xfrm>
      </p:grpSpPr>
      <p:sp>
        <p:nvSpPr>
          <p:cNvPr id="53" name="Shape 53"/>
          <p:cNvSpPr/>
          <p:nvPr/>
        </p:nvSpPr>
        <p:spPr>
          <a:xfrm>
            <a:off x="457200" y="487362"/>
            <a:ext cx="8448675" cy="1588"/>
          </a:xfrm>
          <a:prstGeom prst="line">
            <a:avLst/>
          </a:prstGeom>
          <a:ln w="6350">
            <a:solidFill>
              <a:srgbClr val="FFFFFF"/>
            </a:solidFill>
            <a:miter lim="400000"/>
          </a:ln>
        </p:spPr>
        <p:txBody>
          <a:bodyPr lIns="0" tIns="0" rIns="0" bIns="0"/>
          <a:lstStyle/>
          <a:p>
            <a:pPr marL="0" marR="0" lvl="0" algn="l" defTabSz="457200">
              <a:defRPr sz="1200">
                <a:uFillTx/>
                <a:latin typeface="Helvetica"/>
                <a:ea typeface="Helvetica"/>
                <a:cs typeface="Helvetica"/>
                <a:sym typeface="Helvetica"/>
              </a:defRPr>
            </a:pPr>
            <a:endParaRPr/>
          </a:p>
        </p:txBody>
      </p:sp>
      <p:sp>
        <p:nvSpPr>
          <p:cNvPr id="54" name="Shape 54"/>
          <p:cNvSpPr/>
          <p:nvPr/>
        </p:nvSpPr>
        <p:spPr>
          <a:xfrm>
            <a:off x="457200" y="908050"/>
            <a:ext cx="8448675" cy="1588"/>
          </a:xfrm>
          <a:prstGeom prst="line">
            <a:avLst/>
          </a:prstGeom>
          <a:ln w="6350">
            <a:solidFill>
              <a:srgbClr val="FFFFFF"/>
            </a:solidFill>
            <a:miter lim="400000"/>
          </a:ln>
        </p:spPr>
        <p:txBody>
          <a:bodyPr lIns="0" tIns="0" rIns="0" bIns="0"/>
          <a:lstStyle/>
          <a:p>
            <a:pPr marL="0" marR="0" lvl="0" algn="l" defTabSz="457200">
              <a:defRPr sz="1200">
                <a:uFillTx/>
                <a:latin typeface="Helvetica"/>
                <a:ea typeface="Helvetica"/>
                <a:cs typeface="Helvetica"/>
                <a:sym typeface="Helvetica"/>
              </a:defRPr>
            </a:pPr>
            <a:endParaRPr/>
          </a:p>
        </p:txBody>
      </p:sp>
      <p:pic>
        <p:nvPicPr>
          <p:cNvPr id="55" name="image.png"/>
          <p:cNvPicPr/>
          <p:nvPr/>
        </p:nvPicPr>
        <p:blipFill>
          <a:blip r:embed="rId2">
            <a:extLst/>
          </a:blip>
          <a:stretch>
            <a:fillRect/>
          </a:stretch>
        </p:blipFill>
        <p:spPr>
          <a:xfrm>
            <a:off x="457200" y="579437"/>
            <a:ext cx="2038350" cy="219076"/>
          </a:xfrm>
          <a:prstGeom prst="rect">
            <a:avLst/>
          </a:prstGeom>
          <a:ln w="12700">
            <a:miter lim="400000"/>
          </a:ln>
        </p:spPr>
      </p:pic>
    </p:spTree>
  </p:cSld>
  <p:clrMapOvr>
    <a:masterClrMapping/>
  </p:clrMapOvr>
  <p:transition xmlns:p14="http://schemas.microsoft.com/office/powerpoint/2010/main" spd="med"/>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x">
  <p:cSld name="5_Title">
    <p:bg>
      <p:bgPr>
        <a:solidFill>
          <a:srgbClr val="000000"/>
        </a:solidFill>
        <a:effectLst/>
      </p:bgPr>
    </p:bg>
    <p:spTree>
      <p:nvGrpSpPr>
        <p:cNvPr id="1" name=""/>
        <p:cNvGrpSpPr/>
        <p:nvPr/>
      </p:nvGrpSpPr>
      <p:grpSpPr>
        <a:xfrm>
          <a:off x="0" y="0"/>
          <a:ext cx="0" cy="0"/>
          <a:chOff x="0" y="0"/>
          <a:chExt cx="0" cy="0"/>
        </a:xfrm>
      </p:grpSpPr>
      <p:sp>
        <p:nvSpPr>
          <p:cNvPr id="57" name="Shape 57"/>
          <p:cNvSpPr/>
          <p:nvPr/>
        </p:nvSpPr>
        <p:spPr>
          <a:xfrm>
            <a:off x="457200" y="487362"/>
            <a:ext cx="8448675" cy="1588"/>
          </a:xfrm>
          <a:prstGeom prst="line">
            <a:avLst/>
          </a:prstGeom>
          <a:ln w="6350">
            <a:solidFill>
              <a:srgbClr val="FFFFFF"/>
            </a:solidFill>
            <a:miter lim="400000"/>
          </a:ln>
        </p:spPr>
        <p:txBody>
          <a:bodyPr lIns="0" tIns="0" rIns="0" bIns="0"/>
          <a:lstStyle/>
          <a:p>
            <a:pPr marL="0" marR="0" lvl="0" algn="l" defTabSz="457200">
              <a:defRPr sz="1200">
                <a:uFillTx/>
                <a:latin typeface="Helvetica"/>
                <a:ea typeface="Helvetica"/>
                <a:cs typeface="Helvetica"/>
                <a:sym typeface="Helvetica"/>
              </a:defRPr>
            </a:pPr>
            <a:endParaRPr/>
          </a:p>
        </p:txBody>
      </p:sp>
      <p:sp>
        <p:nvSpPr>
          <p:cNvPr id="58" name="Shape 58"/>
          <p:cNvSpPr/>
          <p:nvPr/>
        </p:nvSpPr>
        <p:spPr>
          <a:xfrm>
            <a:off x="457200" y="908050"/>
            <a:ext cx="8448675" cy="1588"/>
          </a:xfrm>
          <a:prstGeom prst="line">
            <a:avLst/>
          </a:prstGeom>
          <a:ln w="6350">
            <a:solidFill>
              <a:srgbClr val="FFFFFF"/>
            </a:solidFill>
            <a:miter lim="400000"/>
          </a:ln>
        </p:spPr>
        <p:txBody>
          <a:bodyPr lIns="0" tIns="0" rIns="0" bIns="0"/>
          <a:lstStyle/>
          <a:p>
            <a:pPr marL="0" marR="0" lvl="0" algn="l" defTabSz="457200">
              <a:defRPr sz="1200">
                <a:uFillTx/>
                <a:latin typeface="Helvetica"/>
                <a:ea typeface="Helvetica"/>
                <a:cs typeface="Helvetica"/>
                <a:sym typeface="Helvetica"/>
              </a:defRPr>
            </a:pPr>
            <a:endParaRPr/>
          </a:p>
        </p:txBody>
      </p:sp>
      <p:sp>
        <p:nvSpPr>
          <p:cNvPr id="59" name="Shape 59"/>
          <p:cNvSpPr>
            <a:spLocks noGrp="1"/>
          </p:cNvSpPr>
          <p:nvPr>
            <p:ph type="sldNum" sz="quarter" idx="2"/>
          </p:nvPr>
        </p:nvSpPr>
        <p:spPr>
          <a:xfrm>
            <a:off x="8414810" y="458787"/>
            <a:ext cx="337605" cy="355601"/>
          </a:xfrm>
          <a:prstGeom prst="rect">
            <a:avLst/>
          </a:prstGeom>
        </p:spPr>
        <p:txBody>
          <a:bodyPr anchor="t"/>
          <a:lstStyle>
            <a:lvl1pPr>
              <a:defRPr>
                <a:solidFill>
                  <a:srgbClr val="FFFFFF"/>
                </a:solidFill>
                <a:uFill>
                  <a:solidFill>
                    <a:srgbClr val="FFFFFF"/>
                  </a:solidFill>
                </a:uFill>
              </a:defRPr>
            </a:lvl1pPr>
          </a:lstStyle>
          <a:p>
            <a:pPr lvl="0"/>
            <a:fld id="{86CB4B4D-7CA3-9044-876B-883B54F8677D}" type="slidenum">
              <a:t>‹#›</a:t>
            </a:fld>
            <a:endParaRPr/>
          </a:p>
        </p:txBody>
      </p:sp>
    </p:spTree>
  </p:cSld>
  <p:clrMapOvr>
    <a:masterClrMapping/>
  </p:clrMapOvr>
  <p:transition xmlns:p14="http://schemas.microsoft.com/office/powerpoint/2010/mai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Agenda copy 2">
    <p:spTree>
      <p:nvGrpSpPr>
        <p:cNvPr id="1" name=""/>
        <p:cNvGrpSpPr/>
        <p:nvPr/>
      </p:nvGrpSpPr>
      <p:grpSpPr>
        <a:xfrm>
          <a:off x="0" y="0"/>
          <a:ext cx="0" cy="0"/>
          <a:chOff x="0" y="0"/>
          <a:chExt cx="0" cy="0"/>
        </a:xfrm>
      </p:grpSpPr>
      <p:sp>
        <p:nvSpPr>
          <p:cNvPr id="61" name="Shape 61"/>
          <p:cNvSpPr>
            <a:spLocks noGrp="1"/>
          </p:cNvSpPr>
          <p:nvPr>
            <p:ph type="sldNum" sz="quarter" idx="2"/>
          </p:nvPr>
        </p:nvSpPr>
        <p:spPr>
          <a:prstGeom prst="rect">
            <a:avLst/>
          </a:prstGeom>
        </p:spPr>
        <p:txBody>
          <a:bodyPr/>
          <a:lstStyle/>
          <a:p>
            <a:pPr lvl="0"/>
            <a:fld id="{86CB4B4D-7CA3-9044-876B-883B54F8677D}" type="slidenum">
              <a:t>‹#›</a:t>
            </a:fld>
            <a:endParaRPr/>
          </a:p>
        </p:txBody>
      </p:sp>
    </p:spTree>
  </p:cSld>
  <p:clrMapOvr>
    <a:masterClrMapping/>
  </p:clrMapOvr>
  <p:transition xmlns:p14="http://schemas.microsoft.com/office/powerpoint/2010/main" spd="med"/>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x">
  <p:cSld name="3_Title copy">
    <p:bg>
      <p:bgPr>
        <a:solidFill>
          <a:srgbClr val="000000"/>
        </a:solidFill>
        <a:effectLst/>
      </p:bgPr>
    </p:bg>
    <p:spTree>
      <p:nvGrpSpPr>
        <p:cNvPr id="1" name=""/>
        <p:cNvGrpSpPr/>
        <p:nvPr/>
      </p:nvGrpSpPr>
      <p:grpSpPr>
        <a:xfrm>
          <a:off x="0" y="0"/>
          <a:ext cx="0" cy="0"/>
          <a:chOff x="0" y="0"/>
          <a:chExt cx="0" cy="0"/>
        </a:xfrm>
      </p:grpSpPr>
    </p:spTree>
  </p:cSld>
  <p:clrMapOvr>
    <a:masterClrMapping/>
  </p:clrMapOvr>
  <p:transition xmlns:p14="http://schemas.microsoft.com/office/powerpoint/2010/main" spd="med"/>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x">
  <p:cSld name="3_Title copy 1">
    <p:bg>
      <p:bgPr>
        <a:solidFill>
          <a:srgbClr val="000000"/>
        </a:solidFill>
        <a:effectLst/>
      </p:bgPr>
    </p:bg>
    <p:spTree>
      <p:nvGrpSpPr>
        <p:cNvPr id="1" name=""/>
        <p:cNvGrpSpPr/>
        <p:nvPr/>
      </p:nvGrpSpPr>
      <p:grpSpPr>
        <a:xfrm>
          <a:off x="0" y="0"/>
          <a:ext cx="0" cy="0"/>
          <a:chOff x="0" y="0"/>
          <a:chExt cx="0" cy="0"/>
        </a:xfrm>
      </p:grpSpPr>
    </p:spTree>
  </p:cSld>
  <p:clrMapOvr>
    <a:masterClrMapping/>
  </p:clrMapOvr>
  <p:transition xmlns:p14="http://schemas.microsoft.com/office/powerpoint/2010/main" spd="med"/>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x">
  <p:cSld name="2_Title copy">
    <p:bg>
      <p:bgPr>
        <a:solidFill>
          <a:srgbClr val="000000"/>
        </a:solidFill>
        <a:effectLst/>
      </p:bgPr>
    </p:bg>
    <p:spTree>
      <p:nvGrpSpPr>
        <p:cNvPr id="1" name=""/>
        <p:cNvGrpSpPr/>
        <p:nvPr/>
      </p:nvGrpSpPr>
      <p:grpSpPr>
        <a:xfrm>
          <a:off x="0" y="0"/>
          <a:ext cx="0" cy="0"/>
          <a:chOff x="0" y="0"/>
          <a:chExt cx="0" cy="0"/>
        </a:xfrm>
      </p:grpSpPr>
      <p:sp>
        <p:nvSpPr>
          <p:cNvPr id="65" name="Shape 65"/>
          <p:cNvSpPr/>
          <p:nvPr/>
        </p:nvSpPr>
        <p:spPr>
          <a:xfrm>
            <a:off x="457200" y="487362"/>
            <a:ext cx="8448675" cy="1588"/>
          </a:xfrm>
          <a:prstGeom prst="line">
            <a:avLst/>
          </a:prstGeom>
          <a:ln w="6350">
            <a:solidFill>
              <a:srgbClr val="FFFFFF"/>
            </a:solidFill>
            <a:miter lim="400000"/>
          </a:ln>
        </p:spPr>
        <p:txBody>
          <a:bodyPr lIns="0" tIns="0" rIns="0" bIns="0"/>
          <a:lstStyle/>
          <a:p>
            <a:pPr marL="0" marR="0" lvl="0" algn="l" defTabSz="457200">
              <a:defRPr sz="1200">
                <a:uFillTx/>
                <a:latin typeface="Helvetica"/>
                <a:ea typeface="Helvetica"/>
                <a:cs typeface="Helvetica"/>
                <a:sym typeface="Helvetica"/>
              </a:defRPr>
            </a:pPr>
            <a:endParaRPr/>
          </a:p>
        </p:txBody>
      </p:sp>
      <p:sp>
        <p:nvSpPr>
          <p:cNvPr id="66" name="Shape 66"/>
          <p:cNvSpPr/>
          <p:nvPr/>
        </p:nvSpPr>
        <p:spPr>
          <a:xfrm>
            <a:off x="457200" y="908050"/>
            <a:ext cx="8448675" cy="1588"/>
          </a:xfrm>
          <a:prstGeom prst="line">
            <a:avLst/>
          </a:prstGeom>
          <a:ln w="6350">
            <a:solidFill>
              <a:srgbClr val="FFFFFF"/>
            </a:solidFill>
            <a:miter lim="400000"/>
          </a:ln>
        </p:spPr>
        <p:txBody>
          <a:bodyPr lIns="0" tIns="0" rIns="0" bIns="0"/>
          <a:lstStyle/>
          <a:p>
            <a:pPr marL="0" marR="0" lvl="0" algn="l" defTabSz="457200">
              <a:defRPr sz="1200">
                <a:uFillTx/>
                <a:latin typeface="Helvetica"/>
                <a:ea typeface="Helvetica"/>
                <a:cs typeface="Helvetica"/>
                <a:sym typeface="Helvetica"/>
              </a:defRPr>
            </a:pPr>
            <a:endParaRPr/>
          </a:p>
        </p:txBody>
      </p:sp>
      <p:sp>
        <p:nvSpPr>
          <p:cNvPr id="67" name="Shape 67"/>
          <p:cNvSpPr>
            <a:spLocks noGrp="1"/>
          </p:cNvSpPr>
          <p:nvPr>
            <p:ph type="sldNum" sz="quarter" idx="2"/>
          </p:nvPr>
        </p:nvSpPr>
        <p:spPr>
          <a:xfrm>
            <a:off x="8414810" y="458787"/>
            <a:ext cx="337605" cy="355601"/>
          </a:xfrm>
          <a:prstGeom prst="rect">
            <a:avLst/>
          </a:prstGeom>
        </p:spPr>
        <p:txBody>
          <a:bodyPr anchor="t"/>
          <a:lstStyle>
            <a:lvl1pPr>
              <a:defRPr>
                <a:solidFill>
                  <a:srgbClr val="FFFFFF"/>
                </a:solidFill>
                <a:uFill>
                  <a:solidFill>
                    <a:srgbClr val="FFFFFF"/>
                  </a:solidFill>
                </a:uFill>
              </a:defRPr>
            </a:lvl1pPr>
          </a:lstStyle>
          <a:p>
            <a:pPr lvl="0"/>
            <a:fld id="{86CB4B4D-7CA3-9044-876B-883B54F8677D}" type="slidenum">
              <a:t>‹#›</a:t>
            </a:fld>
            <a:endParaRPr/>
          </a:p>
        </p:txBody>
      </p:sp>
    </p:spTree>
  </p:cSld>
  <p:clrMapOvr>
    <a:masterClrMapping/>
  </p:clrMapOvr>
  <p:transition xmlns:p14="http://schemas.microsoft.com/office/powerpoint/2010/main" spd="med"/>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tx">
  <p:cSld name="2_Title copy 1">
    <p:bg>
      <p:bgPr>
        <a:solidFill>
          <a:srgbClr val="000000"/>
        </a:solidFill>
        <a:effectLst/>
      </p:bgPr>
    </p:bg>
    <p:spTree>
      <p:nvGrpSpPr>
        <p:cNvPr id="1" name=""/>
        <p:cNvGrpSpPr/>
        <p:nvPr/>
      </p:nvGrpSpPr>
      <p:grpSpPr>
        <a:xfrm>
          <a:off x="0" y="0"/>
          <a:ext cx="0" cy="0"/>
          <a:chOff x="0" y="0"/>
          <a:chExt cx="0" cy="0"/>
        </a:xfrm>
      </p:grpSpPr>
      <p:sp>
        <p:nvSpPr>
          <p:cNvPr id="69" name="Shape 69"/>
          <p:cNvSpPr/>
          <p:nvPr/>
        </p:nvSpPr>
        <p:spPr>
          <a:xfrm>
            <a:off x="457200" y="487362"/>
            <a:ext cx="8448675" cy="1588"/>
          </a:xfrm>
          <a:prstGeom prst="line">
            <a:avLst/>
          </a:prstGeom>
          <a:ln w="6350">
            <a:solidFill>
              <a:srgbClr val="FFFFFF"/>
            </a:solidFill>
            <a:miter lim="400000"/>
          </a:ln>
        </p:spPr>
        <p:txBody>
          <a:bodyPr lIns="0" tIns="0" rIns="0" bIns="0"/>
          <a:lstStyle/>
          <a:p>
            <a:pPr marL="0" marR="0" lvl="0" algn="l" defTabSz="457200">
              <a:defRPr sz="1200">
                <a:uFillTx/>
                <a:latin typeface="Helvetica"/>
                <a:ea typeface="Helvetica"/>
                <a:cs typeface="Helvetica"/>
                <a:sym typeface="Helvetica"/>
              </a:defRPr>
            </a:pPr>
            <a:endParaRPr/>
          </a:p>
        </p:txBody>
      </p:sp>
      <p:sp>
        <p:nvSpPr>
          <p:cNvPr id="70" name="Shape 70"/>
          <p:cNvSpPr/>
          <p:nvPr/>
        </p:nvSpPr>
        <p:spPr>
          <a:xfrm>
            <a:off x="457200" y="908050"/>
            <a:ext cx="8448675" cy="1588"/>
          </a:xfrm>
          <a:prstGeom prst="line">
            <a:avLst/>
          </a:prstGeom>
          <a:ln w="6350">
            <a:solidFill>
              <a:srgbClr val="FFFFFF"/>
            </a:solidFill>
            <a:miter lim="400000"/>
          </a:ln>
        </p:spPr>
        <p:txBody>
          <a:bodyPr lIns="0" tIns="0" rIns="0" bIns="0"/>
          <a:lstStyle/>
          <a:p>
            <a:pPr marL="0" marR="0" lvl="0" algn="l" defTabSz="457200">
              <a:defRPr sz="1200">
                <a:uFillTx/>
                <a:latin typeface="Helvetica"/>
                <a:ea typeface="Helvetica"/>
                <a:cs typeface="Helvetica"/>
                <a:sym typeface="Helvetica"/>
              </a:defRPr>
            </a:pPr>
            <a:endParaRPr/>
          </a:p>
        </p:txBody>
      </p:sp>
      <p:sp>
        <p:nvSpPr>
          <p:cNvPr id="71" name="Shape 71"/>
          <p:cNvSpPr>
            <a:spLocks noGrp="1"/>
          </p:cNvSpPr>
          <p:nvPr>
            <p:ph type="sldNum" sz="quarter" idx="2"/>
          </p:nvPr>
        </p:nvSpPr>
        <p:spPr>
          <a:xfrm>
            <a:off x="8414810" y="458787"/>
            <a:ext cx="337605" cy="355601"/>
          </a:xfrm>
          <a:prstGeom prst="rect">
            <a:avLst/>
          </a:prstGeom>
        </p:spPr>
        <p:txBody>
          <a:bodyPr anchor="t"/>
          <a:lstStyle>
            <a:lvl1pPr>
              <a:defRPr>
                <a:solidFill>
                  <a:srgbClr val="FFFFFF"/>
                </a:solidFill>
                <a:uFill>
                  <a:solidFill>
                    <a:srgbClr val="FFFFFF"/>
                  </a:solidFill>
                </a:uFill>
              </a:defRPr>
            </a:lvl1pPr>
          </a:lstStyle>
          <a:p>
            <a:pPr lvl="0"/>
            <a:fld id="{86CB4B4D-7CA3-9044-876B-883B54F8677D}" type="slidenum">
              <a:t>‹#›</a:t>
            </a:fld>
            <a:endParaRPr/>
          </a:p>
        </p:txBody>
      </p:sp>
    </p:spTree>
  </p:cSld>
  <p:clrMapOvr>
    <a:masterClrMapping/>
  </p:clrMapOvr>
  <p:transition xmlns:p14="http://schemas.microsoft.com/office/powerpoint/2010/mai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Agenda">
    <p:spTree>
      <p:nvGrpSpPr>
        <p:cNvPr id="1" name=""/>
        <p:cNvGrpSpPr/>
        <p:nvPr/>
      </p:nvGrpSpPr>
      <p:grpSpPr>
        <a:xfrm>
          <a:off x="0" y="0"/>
          <a:ext cx="0" cy="0"/>
          <a:chOff x="0" y="0"/>
          <a:chExt cx="0" cy="0"/>
        </a:xfrm>
      </p:grpSpPr>
      <p:sp>
        <p:nvSpPr>
          <p:cNvPr id="9" name="Shape 9"/>
          <p:cNvSpPr>
            <a:spLocks noGrp="1"/>
          </p:cNvSpPr>
          <p:nvPr>
            <p:ph type="sldNum" sz="quarter" idx="2"/>
          </p:nvPr>
        </p:nvSpPr>
        <p:spPr>
          <a:prstGeom prst="rect">
            <a:avLst/>
          </a:prstGeom>
        </p:spPr>
        <p:txBody>
          <a:bodyPr/>
          <a:lstStyle/>
          <a:p>
            <a:pPr lvl="0"/>
            <a:fld id="{86CB4B4D-7CA3-9044-876B-883B54F8677D}" type="slidenum">
              <a:t>‹#›</a:t>
            </a:fld>
            <a:endParaRPr/>
          </a:p>
        </p:txBody>
      </p:sp>
    </p:spTree>
  </p:cSld>
  <p:clrMapOvr>
    <a:masterClrMapping/>
  </p:clrMapOvr>
  <p:transition xmlns:p14="http://schemas.microsoft.com/office/powerpoint/2010/main" spd="med"/>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tx">
  <p:cSld name="Body copy – bulleted rev">
    <p:bg>
      <p:bgPr>
        <a:solidFill>
          <a:srgbClr val="000000"/>
        </a:solidFill>
        <a:effectLst/>
      </p:bgPr>
    </p:bg>
    <p:spTree>
      <p:nvGrpSpPr>
        <p:cNvPr id="1" name=""/>
        <p:cNvGrpSpPr/>
        <p:nvPr/>
      </p:nvGrpSpPr>
      <p:grpSpPr>
        <a:xfrm>
          <a:off x="0" y="0"/>
          <a:ext cx="0" cy="0"/>
          <a:chOff x="0" y="0"/>
          <a:chExt cx="0" cy="0"/>
        </a:xfrm>
      </p:grpSpPr>
      <p:sp>
        <p:nvSpPr>
          <p:cNvPr id="73" name="Shape 73"/>
          <p:cNvSpPr/>
          <p:nvPr/>
        </p:nvSpPr>
        <p:spPr>
          <a:xfrm flipV="1">
            <a:off x="898552" y="566252"/>
            <a:ext cx="588890" cy="1"/>
          </a:xfrm>
          <a:prstGeom prst="line">
            <a:avLst/>
          </a:prstGeom>
          <a:ln w="88900">
            <a:solidFill>
              <a:srgbClr val="FFFFFF"/>
            </a:solidFill>
            <a:miter lim="400000"/>
          </a:ln>
        </p:spPr>
        <p:txBody>
          <a:bodyPr lIns="0" tIns="0" rIns="0" bIns="0"/>
          <a:lstStyle/>
          <a:p>
            <a:pPr marL="0" marR="0" lvl="0" algn="l" defTabSz="457200">
              <a:defRPr sz="700">
                <a:uFillTx/>
                <a:latin typeface="Helvetica"/>
                <a:ea typeface="Helvetica"/>
                <a:cs typeface="Helvetica"/>
                <a:sym typeface="Helvetica"/>
              </a:defRPr>
            </a:pPr>
            <a:endParaRPr/>
          </a:p>
        </p:txBody>
      </p:sp>
      <p:sp>
        <p:nvSpPr>
          <p:cNvPr id="74" name="Shape 74"/>
          <p:cNvSpPr/>
          <p:nvPr/>
        </p:nvSpPr>
        <p:spPr>
          <a:xfrm>
            <a:off x="887718" y="4852255"/>
            <a:ext cx="7596376" cy="1"/>
          </a:xfrm>
          <a:prstGeom prst="line">
            <a:avLst/>
          </a:prstGeom>
          <a:ln w="3175">
            <a:solidFill>
              <a:srgbClr val="FFFFFF"/>
            </a:solidFill>
            <a:miter lim="400000"/>
          </a:ln>
        </p:spPr>
        <p:txBody>
          <a:bodyPr lIns="0" tIns="0" rIns="0" bIns="0"/>
          <a:lstStyle/>
          <a:p>
            <a:pPr marL="0" marR="0" lvl="0" algn="l" defTabSz="457200">
              <a:defRPr sz="700">
                <a:uFillTx/>
                <a:latin typeface="Helvetica"/>
                <a:ea typeface="Helvetica"/>
                <a:cs typeface="Helvetica"/>
                <a:sym typeface="Helvetica"/>
              </a:defRPr>
            </a:pPr>
            <a:endParaRPr/>
          </a:p>
        </p:txBody>
      </p:sp>
    </p:spTree>
  </p:cSld>
  <p:clrMapOvr>
    <a:masterClrMapping/>
  </p:clrMapOvr>
  <p:transition xmlns:p14="http://schemas.microsoft.com/office/powerpoint/2010/main" spd="med"/>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tx">
  <p:cSld name="Body copy – bulleted">
    <p:spTree>
      <p:nvGrpSpPr>
        <p:cNvPr id="1" name=""/>
        <p:cNvGrpSpPr/>
        <p:nvPr/>
      </p:nvGrpSpPr>
      <p:grpSpPr>
        <a:xfrm>
          <a:off x="0" y="0"/>
          <a:ext cx="0" cy="0"/>
          <a:chOff x="0" y="0"/>
          <a:chExt cx="0" cy="0"/>
        </a:xfrm>
      </p:grpSpPr>
    </p:spTree>
  </p:cSld>
  <p:clrMapOvr>
    <a:masterClrMapping/>
  </p:clrMapOvr>
  <p:transition xmlns:p14="http://schemas.microsoft.com/office/powerpoint/2010/main" spd="med"/>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tx">
  <p:cSld name="GA location map">
    <p:spTree>
      <p:nvGrpSpPr>
        <p:cNvPr id="1" name=""/>
        <p:cNvGrpSpPr/>
        <p:nvPr/>
      </p:nvGrpSpPr>
      <p:grpSpPr>
        <a:xfrm>
          <a:off x="0" y="0"/>
          <a:ext cx="0" cy="0"/>
          <a:chOff x="0" y="0"/>
          <a:chExt cx="0" cy="0"/>
        </a:xfrm>
      </p:grpSpPr>
      <p:sp>
        <p:nvSpPr>
          <p:cNvPr id="77" name="Shape 77"/>
          <p:cNvSpPr/>
          <p:nvPr/>
        </p:nvSpPr>
        <p:spPr>
          <a:xfrm flipV="1">
            <a:off x="898552" y="566252"/>
            <a:ext cx="588890" cy="1"/>
          </a:xfrm>
          <a:prstGeom prst="line">
            <a:avLst/>
          </a:prstGeom>
          <a:ln w="88900">
            <a:solidFill/>
            <a:miter lim="400000"/>
          </a:ln>
        </p:spPr>
        <p:txBody>
          <a:bodyPr lIns="0" tIns="0" rIns="0" bIns="0"/>
          <a:lstStyle/>
          <a:p>
            <a:pPr marL="0" marR="0" lvl="0" algn="l" defTabSz="457200">
              <a:defRPr sz="700">
                <a:uFillTx/>
                <a:latin typeface="Helvetica"/>
                <a:ea typeface="Helvetica"/>
                <a:cs typeface="Helvetica"/>
                <a:sym typeface="Helvetica"/>
              </a:defRPr>
            </a:pPr>
            <a:endParaRPr/>
          </a:p>
        </p:txBody>
      </p:sp>
      <p:sp>
        <p:nvSpPr>
          <p:cNvPr id="78" name="Shape 78"/>
          <p:cNvSpPr/>
          <p:nvPr/>
        </p:nvSpPr>
        <p:spPr>
          <a:xfrm>
            <a:off x="887718" y="4852255"/>
            <a:ext cx="7596376" cy="1"/>
          </a:xfrm>
          <a:prstGeom prst="line">
            <a:avLst/>
          </a:prstGeom>
          <a:ln w="3175">
            <a:solidFill/>
            <a:miter lim="400000"/>
          </a:ln>
        </p:spPr>
        <p:txBody>
          <a:bodyPr lIns="0" tIns="0" rIns="0" bIns="0"/>
          <a:lstStyle/>
          <a:p>
            <a:pPr marL="0" marR="0" lvl="0" algn="l" defTabSz="457200">
              <a:defRPr sz="700">
                <a:uFillTx/>
                <a:latin typeface="Helvetica"/>
                <a:ea typeface="Helvetica"/>
                <a:cs typeface="Helvetica"/>
                <a:sym typeface="Helvetica"/>
              </a:defRPr>
            </a:pPr>
            <a:endParaRPr/>
          </a:p>
        </p:txBody>
      </p:sp>
      <p:sp>
        <p:nvSpPr>
          <p:cNvPr id="79" name="Shape 79"/>
          <p:cNvSpPr/>
          <p:nvPr/>
        </p:nvSpPr>
        <p:spPr>
          <a:xfrm>
            <a:off x="894278" y="706516"/>
            <a:ext cx="3705107" cy="1778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marL="0" marR="0" algn="l" defTabSz="1524000">
              <a:lnSpc>
                <a:spcPct val="110000"/>
              </a:lnSpc>
              <a:buFont typeface="Lucida Grande"/>
              <a:defRPr sz="1200">
                <a:latin typeface="Helvetica"/>
                <a:ea typeface="Helvetica"/>
                <a:cs typeface="Helvetica"/>
                <a:sym typeface="Helvetica"/>
              </a:defRPr>
            </a:lvl1pPr>
          </a:lstStyle>
          <a:p>
            <a:pPr lvl="0">
              <a:defRPr sz="1800">
                <a:uFillTx/>
              </a:defRPr>
            </a:pPr>
            <a:r>
              <a:rPr sz="1200">
                <a:uFill>
                  <a:solidFill/>
                </a:uFill>
              </a:rPr>
              <a:t>General Assembly campus locations</a:t>
            </a:r>
          </a:p>
        </p:txBody>
      </p:sp>
      <p:pic>
        <p:nvPicPr>
          <p:cNvPr id="80" name="svg&gt;.pdf"/>
          <p:cNvPicPr/>
          <p:nvPr/>
        </p:nvPicPr>
        <p:blipFill>
          <a:blip r:embed="rId2">
            <a:extLst/>
          </a:blip>
          <a:stretch>
            <a:fillRect/>
          </a:stretch>
        </p:blipFill>
        <p:spPr>
          <a:xfrm>
            <a:off x="910708" y="1109795"/>
            <a:ext cx="7568975" cy="3417571"/>
          </a:xfrm>
          <a:prstGeom prst="rect">
            <a:avLst/>
          </a:prstGeom>
          <a:ln w="12700">
            <a:miter lim="400000"/>
          </a:ln>
        </p:spPr>
      </p:pic>
    </p:spTree>
  </p:cSld>
  <p:clrMapOvr>
    <a:masterClrMapping/>
  </p:clrMapOvr>
  <p:transition xmlns:p14="http://schemas.microsoft.com/office/powerpoint/2010/main" spd="med"/>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x">
  <p:cSld name="Divider – rev">
    <p:bg>
      <p:bgPr>
        <a:solidFill>
          <a:srgbClr val="000000"/>
        </a:solidFill>
        <a:effectLst/>
      </p:bgPr>
    </p:bg>
    <p:spTree>
      <p:nvGrpSpPr>
        <p:cNvPr id="1" name=""/>
        <p:cNvGrpSpPr/>
        <p:nvPr/>
      </p:nvGrpSpPr>
      <p:grpSpPr>
        <a:xfrm>
          <a:off x="0" y="0"/>
          <a:ext cx="0" cy="0"/>
          <a:chOff x="0" y="0"/>
          <a:chExt cx="0" cy="0"/>
        </a:xfrm>
      </p:grpSpPr>
      <p:sp>
        <p:nvSpPr>
          <p:cNvPr id="82" name="Shape 82"/>
          <p:cNvSpPr/>
          <p:nvPr/>
        </p:nvSpPr>
        <p:spPr>
          <a:xfrm flipV="1">
            <a:off x="885658" y="562051"/>
            <a:ext cx="7593264" cy="1"/>
          </a:xfrm>
          <a:prstGeom prst="line">
            <a:avLst/>
          </a:prstGeom>
          <a:ln w="114300">
            <a:solidFill>
              <a:srgbClr val="FFFFFF"/>
            </a:solidFill>
            <a:miter lim="400000"/>
          </a:ln>
        </p:spPr>
        <p:txBody>
          <a:bodyPr lIns="0" tIns="0" rIns="0" bIns="0"/>
          <a:lstStyle/>
          <a:p>
            <a:pPr marL="0" marR="0" lvl="0" algn="l" defTabSz="457200">
              <a:defRPr sz="700">
                <a:uFillTx/>
                <a:latin typeface="Helvetica"/>
                <a:ea typeface="Helvetica"/>
                <a:cs typeface="Helvetica"/>
                <a:sym typeface="Helvetica"/>
              </a:defRPr>
            </a:pPr>
            <a:endParaRPr/>
          </a:p>
        </p:txBody>
      </p:sp>
      <p:sp>
        <p:nvSpPr>
          <p:cNvPr id="83" name="Shape 83"/>
          <p:cNvSpPr/>
          <p:nvPr/>
        </p:nvSpPr>
        <p:spPr>
          <a:xfrm>
            <a:off x="887718" y="4852255"/>
            <a:ext cx="7596376" cy="1"/>
          </a:xfrm>
          <a:prstGeom prst="line">
            <a:avLst/>
          </a:prstGeom>
          <a:ln w="3175">
            <a:solidFill>
              <a:srgbClr val="FFFFFF"/>
            </a:solidFill>
            <a:miter lim="400000"/>
          </a:ln>
        </p:spPr>
        <p:txBody>
          <a:bodyPr lIns="0" tIns="0" rIns="0" bIns="0"/>
          <a:lstStyle/>
          <a:p>
            <a:pPr marL="0" marR="0" lvl="0" algn="l" defTabSz="457200">
              <a:defRPr sz="700">
                <a:uFillTx/>
                <a:latin typeface="Helvetica"/>
                <a:ea typeface="Helvetica"/>
                <a:cs typeface="Helvetica"/>
                <a:sym typeface="Helvetica"/>
              </a:defRPr>
            </a:pPr>
            <a:endParaRPr/>
          </a:p>
        </p:txBody>
      </p:sp>
    </p:spTree>
  </p:cSld>
  <p:clrMapOvr>
    <a:masterClrMapping/>
  </p:clrMapOvr>
  <p:transition xmlns:p14="http://schemas.microsoft.com/office/powerpoint/2010/main" spd="med"/>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x">
  <p:cSld name="Agenda">
    <p:spTree>
      <p:nvGrpSpPr>
        <p:cNvPr id="1" name=""/>
        <p:cNvGrpSpPr/>
        <p:nvPr/>
      </p:nvGrpSpPr>
      <p:grpSpPr>
        <a:xfrm>
          <a:off x="0" y="0"/>
          <a:ext cx="0" cy="0"/>
          <a:chOff x="0" y="0"/>
          <a:chExt cx="0" cy="0"/>
        </a:xfrm>
      </p:grpSpPr>
      <p:sp>
        <p:nvSpPr>
          <p:cNvPr id="85" name="Shape 85"/>
          <p:cNvSpPr/>
          <p:nvPr/>
        </p:nvSpPr>
        <p:spPr>
          <a:xfrm>
            <a:off x="886062" y="487362"/>
            <a:ext cx="7590917" cy="1588"/>
          </a:xfrm>
          <a:prstGeom prst="line">
            <a:avLst/>
          </a:prstGeom>
          <a:ln w="3175">
            <a:solidFill/>
            <a:miter lim="400000"/>
          </a:ln>
        </p:spPr>
        <p:txBody>
          <a:bodyPr lIns="0" tIns="0" rIns="0" bIns="0"/>
          <a:lstStyle/>
          <a:p>
            <a:pPr marL="0" marR="0" lvl="0" algn="l" defTabSz="457200">
              <a:defRPr sz="700">
                <a:uFillTx/>
                <a:latin typeface="Helvetica"/>
                <a:ea typeface="Helvetica"/>
                <a:cs typeface="Helvetica"/>
                <a:sym typeface="Helvetica"/>
              </a:defRPr>
            </a:pPr>
            <a:endParaRPr/>
          </a:p>
        </p:txBody>
      </p:sp>
      <p:sp>
        <p:nvSpPr>
          <p:cNvPr id="86" name="Shape 86"/>
          <p:cNvSpPr/>
          <p:nvPr/>
        </p:nvSpPr>
        <p:spPr>
          <a:xfrm>
            <a:off x="886062" y="908049"/>
            <a:ext cx="7590917" cy="1589"/>
          </a:xfrm>
          <a:prstGeom prst="line">
            <a:avLst/>
          </a:prstGeom>
          <a:ln w="3175">
            <a:solidFill/>
            <a:miter lim="400000"/>
          </a:ln>
        </p:spPr>
        <p:txBody>
          <a:bodyPr lIns="0" tIns="0" rIns="0" bIns="0"/>
          <a:lstStyle/>
          <a:p>
            <a:pPr marL="0" marR="0" lvl="0" algn="l" defTabSz="457200">
              <a:defRPr sz="700">
                <a:uFillTx/>
                <a:latin typeface="Helvetica"/>
                <a:ea typeface="Helvetica"/>
                <a:cs typeface="Helvetica"/>
                <a:sym typeface="Helvetica"/>
              </a:defRPr>
            </a:pPr>
            <a:endParaRPr/>
          </a:p>
        </p:txBody>
      </p:sp>
      <p:sp>
        <p:nvSpPr>
          <p:cNvPr id="87" name="Shape 87"/>
          <p:cNvSpPr>
            <a:spLocks noGrp="1"/>
          </p:cNvSpPr>
          <p:nvPr>
            <p:ph type="sldNum" sz="quarter" idx="2"/>
          </p:nvPr>
        </p:nvSpPr>
        <p:spPr>
          <a:xfrm>
            <a:off x="8213850" y="535225"/>
            <a:ext cx="295226" cy="304801"/>
          </a:xfrm>
          <a:prstGeom prst="rect">
            <a:avLst/>
          </a:prstGeom>
        </p:spPr>
        <p:txBody>
          <a:bodyPr>
            <a:spAutoFit/>
          </a:bodyPr>
          <a:lstStyle>
            <a:lvl1pPr defTabSz="901700">
              <a:defRPr sz="2000"/>
            </a:lvl1pPr>
          </a:lstStyle>
          <a:p>
            <a:pPr lvl="0"/>
            <a:fld id="{86CB4B4D-7CA3-9044-876B-883B54F8677D}" type="slidenum">
              <a:t>‹#›</a:t>
            </a:fld>
            <a:endParaRPr/>
          </a:p>
        </p:txBody>
      </p:sp>
    </p:spTree>
  </p:cSld>
  <p:clrMapOvr>
    <a:masterClrMapping/>
  </p:clrMapOvr>
  <p:transition xmlns:p14="http://schemas.microsoft.com/office/powerpoint/2010/main" spd="med"/>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tx">
  <p:cSld name="Title">
    <p:bg>
      <p:bgPr>
        <a:solidFill>
          <a:srgbClr val="000000"/>
        </a:solidFill>
        <a:effectLst/>
      </p:bgPr>
    </p:bg>
    <p:spTree>
      <p:nvGrpSpPr>
        <p:cNvPr id="1" name=""/>
        <p:cNvGrpSpPr/>
        <p:nvPr/>
      </p:nvGrpSpPr>
      <p:grpSpPr>
        <a:xfrm>
          <a:off x="0" y="0"/>
          <a:ext cx="0" cy="0"/>
          <a:chOff x="0" y="0"/>
          <a:chExt cx="0" cy="0"/>
        </a:xfrm>
      </p:grpSpPr>
      <p:sp>
        <p:nvSpPr>
          <p:cNvPr id="89" name="Shape 89"/>
          <p:cNvSpPr/>
          <p:nvPr/>
        </p:nvSpPr>
        <p:spPr>
          <a:xfrm flipV="1">
            <a:off x="885658" y="562051"/>
            <a:ext cx="7593264" cy="1"/>
          </a:xfrm>
          <a:prstGeom prst="line">
            <a:avLst/>
          </a:prstGeom>
          <a:ln w="114300">
            <a:solidFill>
              <a:srgbClr val="FFFFFF"/>
            </a:solidFill>
            <a:miter lim="400000"/>
          </a:ln>
        </p:spPr>
        <p:txBody>
          <a:bodyPr lIns="0" tIns="0" rIns="0" bIns="0"/>
          <a:lstStyle/>
          <a:p>
            <a:pPr marL="0" marR="0" lvl="0" algn="l" defTabSz="457200">
              <a:defRPr sz="700">
                <a:uFillTx/>
                <a:latin typeface="Helvetica"/>
                <a:ea typeface="Helvetica"/>
                <a:cs typeface="Helvetica"/>
                <a:sym typeface="Helvetica"/>
              </a:defRPr>
            </a:pPr>
            <a:endParaRPr/>
          </a:p>
        </p:txBody>
      </p:sp>
      <p:sp>
        <p:nvSpPr>
          <p:cNvPr id="90" name="Shape 90"/>
          <p:cNvSpPr/>
          <p:nvPr/>
        </p:nvSpPr>
        <p:spPr>
          <a:xfrm>
            <a:off x="1928780" y="4150591"/>
            <a:ext cx="5516542" cy="1"/>
          </a:xfrm>
          <a:prstGeom prst="line">
            <a:avLst/>
          </a:prstGeom>
          <a:ln w="3175">
            <a:solidFill/>
            <a:miter lim="400000"/>
          </a:ln>
        </p:spPr>
        <p:txBody>
          <a:bodyPr lIns="0" tIns="0" rIns="0" bIns="0"/>
          <a:lstStyle/>
          <a:p>
            <a:pPr marL="0" marR="0" lvl="0" algn="l" defTabSz="457200">
              <a:defRPr sz="700">
                <a:uFillTx/>
                <a:latin typeface="Helvetica"/>
                <a:ea typeface="Helvetica"/>
                <a:cs typeface="Helvetica"/>
                <a:sym typeface="Helvetica"/>
              </a:defRPr>
            </a:pPr>
            <a:endParaRPr/>
          </a:p>
        </p:txBody>
      </p:sp>
      <p:sp>
        <p:nvSpPr>
          <p:cNvPr id="91" name="Shape 91"/>
          <p:cNvSpPr/>
          <p:nvPr/>
        </p:nvSpPr>
        <p:spPr>
          <a:xfrm>
            <a:off x="887718" y="4729026"/>
            <a:ext cx="7596376" cy="1"/>
          </a:xfrm>
          <a:prstGeom prst="line">
            <a:avLst/>
          </a:prstGeom>
          <a:ln w="3175">
            <a:solidFill>
              <a:srgbClr val="FFFFFF"/>
            </a:solidFill>
            <a:miter lim="400000"/>
          </a:ln>
        </p:spPr>
        <p:txBody>
          <a:bodyPr lIns="0" tIns="0" rIns="0" bIns="0"/>
          <a:lstStyle/>
          <a:p>
            <a:pPr marL="0" marR="0" lvl="0" algn="l" defTabSz="457200">
              <a:defRPr sz="700">
                <a:uFillTx/>
                <a:latin typeface="Helvetica"/>
                <a:ea typeface="Helvetica"/>
                <a:cs typeface="Helvetica"/>
                <a:sym typeface="Helvetica"/>
              </a:defRPr>
            </a:pPr>
            <a:endParaRPr/>
          </a:p>
        </p:txBody>
      </p:sp>
    </p:spTree>
  </p:cSld>
  <p:clrMapOvr>
    <a:masterClrMapping/>
  </p:clrMapOvr>
  <p:transition xmlns:p14="http://schemas.microsoft.com/office/powerpoint/2010/main" spd="med"/>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tx">
  <p:cSld name="Heading and footer">
    <p:spTree>
      <p:nvGrpSpPr>
        <p:cNvPr id="1" name=""/>
        <p:cNvGrpSpPr/>
        <p:nvPr/>
      </p:nvGrpSpPr>
      <p:grpSpPr>
        <a:xfrm>
          <a:off x="0" y="0"/>
          <a:ext cx="0" cy="0"/>
          <a:chOff x="0" y="0"/>
          <a:chExt cx="0" cy="0"/>
        </a:xfrm>
      </p:grpSpPr>
      <p:sp>
        <p:nvSpPr>
          <p:cNvPr id="93" name="Shape 93"/>
          <p:cNvSpPr/>
          <p:nvPr/>
        </p:nvSpPr>
        <p:spPr>
          <a:xfrm flipV="1">
            <a:off x="898552" y="566252"/>
            <a:ext cx="588890" cy="1"/>
          </a:xfrm>
          <a:prstGeom prst="line">
            <a:avLst/>
          </a:prstGeom>
          <a:ln w="88900">
            <a:solidFill/>
            <a:miter lim="400000"/>
          </a:ln>
        </p:spPr>
        <p:txBody>
          <a:bodyPr lIns="0" tIns="0" rIns="0" bIns="0"/>
          <a:lstStyle/>
          <a:p>
            <a:pPr marL="0" marR="0" lvl="0" algn="l" defTabSz="457200">
              <a:defRPr sz="700">
                <a:uFillTx/>
                <a:latin typeface="Helvetica"/>
                <a:ea typeface="Helvetica"/>
                <a:cs typeface="Helvetica"/>
                <a:sym typeface="Helvetica"/>
              </a:defRPr>
            </a:pPr>
            <a:endParaRPr/>
          </a:p>
        </p:txBody>
      </p:sp>
      <p:sp>
        <p:nvSpPr>
          <p:cNvPr id="94" name="Shape 94"/>
          <p:cNvSpPr/>
          <p:nvPr/>
        </p:nvSpPr>
        <p:spPr>
          <a:xfrm>
            <a:off x="887718" y="4852255"/>
            <a:ext cx="7596376" cy="1"/>
          </a:xfrm>
          <a:prstGeom prst="line">
            <a:avLst/>
          </a:prstGeom>
          <a:ln w="3175">
            <a:solidFill/>
            <a:miter lim="400000"/>
          </a:ln>
        </p:spPr>
        <p:txBody>
          <a:bodyPr lIns="0" tIns="0" rIns="0" bIns="0"/>
          <a:lstStyle/>
          <a:p>
            <a:pPr marL="0" marR="0" lvl="0" algn="l" defTabSz="457200">
              <a:defRPr sz="700">
                <a:uFillTx/>
                <a:latin typeface="Helvetica"/>
                <a:ea typeface="Helvetica"/>
                <a:cs typeface="Helvetica"/>
                <a:sym typeface="Helvetica"/>
              </a:defRPr>
            </a:pPr>
            <a:endParaRPr/>
          </a:p>
        </p:txBody>
      </p:sp>
    </p:spTree>
  </p:cSld>
  <p:clrMapOvr>
    <a:masterClrMapping/>
  </p:clrMapOvr>
  <p:transition xmlns:p14="http://schemas.microsoft.com/office/powerpoint/2010/main" spd="med"/>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tx">
  <p:cSld name="Body copy - bulleted red">
    <p:bg>
      <p:bgPr>
        <a:solidFill>
          <a:srgbClr val="ED332F"/>
        </a:solidFill>
        <a:effectLst/>
      </p:bgPr>
    </p:bg>
    <p:spTree>
      <p:nvGrpSpPr>
        <p:cNvPr id="1" name=""/>
        <p:cNvGrpSpPr/>
        <p:nvPr/>
      </p:nvGrpSpPr>
      <p:grpSpPr>
        <a:xfrm>
          <a:off x="0" y="0"/>
          <a:ext cx="0" cy="0"/>
          <a:chOff x="0" y="0"/>
          <a:chExt cx="0" cy="0"/>
        </a:xfrm>
      </p:grpSpPr>
      <p:sp>
        <p:nvSpPr>
          <p:cNvPr id="96" name="Shape 96"/>
          <p:cNvSpPr/>
          <p:nvPr/>
        </p:nvSpPr>
        <p:spPr>
          <a:xfrm flipV="1">
            <a:off x="898552" y="566252"/>
            <a:ext cx="588890" cy="1"/>
          </a:xfrm>
          <a:prstGeom prst="line">
            <a:avLst/>
          </a:prstGeom>
          <a:ln w="88900">
            <a:solidFill>
              <a:srgbClr val="FFFFFF"/>
            </a:solidFill>
            <a:miter lim="400000"/>
          </a:ln>
        </p:spPr>
        <p:txBody>
          <a:bodyPr lIns="0" tIns="0" rIns="0" bIns="0"/>
          <a:lstStyle/>
          <a:p>
            <a:pPr marL="0" marR="0" lvl="0" algn="l" defTabSz="457200">
              <a:defRPr sz="700">
                <a:uFillTx/>
                <a:latin typeface="Helvetica"/>
                <a:ea typeface="Helvetica"/>
                <a:cs typeface="Helvetica"/>
                <a:sym typeface="Helvetica"/>
              </a:defRPr>
            </a:pPr>
            <a:endParaRPr/>
          </a:p>
        </p:txBody>
      </p:sp>
      <p:sp>
        <p:nvSpPr>
          <p:cNvPr id="97" name="Shape 97"/>
          <p:cNvSpPr/>
          <p:nvPr/>
        </p:nvSpPr>
        <p:spPr>
          <a:xfrm>
            <a:off x="887718" y="4852255"/>
            <a:ext cx="7596376" cy="1"/>
          </a:xfrm>
          <a:prstGeom prst="line">
            <a:avLst/>
          </a:prstGeom>
          <a:ln w="3175">
            <a:solidFill>
              <a:srgbClr val="FFFFFF"/>
            </a:solidFill>
            <a:miter lim="400000"/>
          </a:ln>
        </p:spPr>
        <p:txBody>
          <a:bodyPr lIns="0" tIns="0" rIns="0" bIns="0"/>
          <a:lstStyle/>
          <a:p>
            <a:pPr marL="0" marR="0" lvl="0" algn="l" defTabSz="457200">
              <a:defRPr sz="700">
                <a:uFillTx/>
                <a:latin typeface="Helvetica"/>
                <a:ea typeface="Helvetica"/>
                <a:cs typeface="Helvetica"/>
                <a:sym typeface="Helvetica"/>
              </a:defRPr>
            </a:pPr>
            <a:endParaRPr/>
          </a:p>
        </p:txBody>
      </p:sp>
    </p:spTree>
  </p:cSld>
  <p:clrMapOvr>
    <a:masterClrMapping/>
  </p:clrMapOvr>
  <p:transition xmlns:p14="http://schemas.microsoft.com/office/powerpoint/2010/main" spd="med"/>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tx">
  <p:cSld name="Divider – rev">
    <p:bg>
      <p:bgPr>
        <a:solidFill>
          <a:srgbClr val="000000"/>
        </a:solidFill>
        <a:effectLst/>
      </p:bgPr>
    </p:bg>
    <p:spTree>
      <p:nvGrpSpPr>
        <p:cNvPr id="1" name=""/>
        <p:cNvGrpSpPr/>
        <p:nvPr/>
      </p:nvGrpSpPr>
      <p:grpSpPr>
        <a:xfrm>
          <a:off x="0" y="0"/>
          <a:ext cx="0" cy="0"/>
          <a:chOff x="0" y="0"/>
          <a:chExt cx="0" cy="0"/>
        </a:xfrm>
      </p:grpSpPr>
      <p:sp>
        <p:nvSpPr>
          <p:cNvPr id="99" name="Shape 99"/>
          <p:cNvSpPr/>
          <p:nvPr/>
        </p:nvSpPr>
        <p:spPr>
          <a:xfrm flipV="1">
            <a:off x="885658" y="562051"/>
            <a:ext cx="7593264" cy="1"/>
          </a:xfrm>
          <a:prstGeom prst="line">
            <a:avLst/>
          </a:prstGeom>
          <a:ln w="114300">
            <a:solidFill>
              <a:srgbClr val="FFFFFF"/>
            </a:solidFill>
            <a:miter lim="400000"/>
          </a:ln>
        </p:spPr>
        <p:txBody>
          <a:bodyPr lIns="0" tIns="0" rIns="0" bIns="0"/>
          <a:lstStyle/>
          <a:p>
            <a:pPr marL="0" marR="0" lvl="0" algn="l" defTabSz="457200">
              <a:defRPr sz="700">
                <a:uFillTx/>
                <a:latin typeface="Helvetica"/>
                <a:ea typeface="Helvetica"/>
                <a:cs typeface="Helvetica"/>
                <a:sym typeface="Helvetica"/>
              </a:defRPr>
            </a:pPr>
            <a:endParaRPr/>
          </a:p>
        </p:txBody>
      </p:sp>
      <p:sp>
        <p:nvSpPr>
          <p:cNvPr id="100" name="Shape 100"/>
          <p:cNvSpPr/>
          <p:nvPr/>
        </p:nvSpPr>
        <p:spPr>
          <a:xfrm>
            <a:off x="887718" y="4852255"/>
            <a:ext cx="7596376" cy="1"/>
          </a:xfrm>
          <a:prstGeom prst="line">
            <a:avLst/>
          </a:prstGeom>
          <a:ln w="3175">
            <a:solidFill>
              <a:srgbClr val="FFFFFF"/>
            </a:solidFill>
            <a:miter lim="400000"/>
          </a:ln>
        </p:spPr>
        <p:txBody>
          <a:bodyPr lIns="0" tIns="0" rIns="0" bIns="0"/>
          <a:lstStyle/>
          <a:p>
            <a:pPr marL="0" marR="0" lvl="0" algn="l" defTabSz="457200">
              <a:defRPr sz="700">
                <a:uFillTx/>
                <a:latin typeface="Helvetica"/>
                <a:ea typeface="Helvetica"/>
                <a:cs typeface="Helvetica"/>
                <a:sym typeface="Helvetica"/>
              </a:defRPr>
            </a:pPr>
            <a:endParaRPr/>
          </a:p>
        </p:txBody>
      </p:sp>
    </p:spTree>
  </p:cSld>
  <p:clrMapOvr>
    <a:masterClrMapping/>
  </p:clrMapOvr>
  <p:transition xmlns:p14="http://schemas.microsoft.com/office/powerpoint/2010/main" spd="med"/>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tx">
  <p:cSld name="5_Agenda">
    <p:spTree>
      <p:nvGrpSpPr>
        <p:cNvPr id="1" name=""/>
        <p:cNvGrpSpPr/>
        <p:nvPr/>
      </p:nvGrpSpPr>
      <p:grpSpPr>
        <a:xfrm>
          <a:off x="0" y="0"/>
          <a:ext cx="0" cy="0"/>
          <a:chOff x="0" y="0"/>
          <a:chExt cx="0" cy="0"/>
        </a:xfrm>
      </p:grpSpPr>
      <p:sp>
        <p:nvSpPr>
          <p:cNvPr id="102" name="Shape 102"/>
          <p:cNvSpPr/>
          <p:nvPr/>
        </p:nvSpPr>
        <p:spPr>
          <a:xfrm>
            <a:off x="885906" y="487362"/>
            <a:ext cx="7590917" cy="1589"/>
          </a:xfrm>
          <a:prstGeom prst="line">
            <a:avLst/>
          </a:prstGeom>
          <a:ln w="3175">
            <a:solidFill/>
            <a:miter lim="400000"/>
          </a:ln>
        </p:spPr>
        <p:txBody>
          <a:bodyPr lIns="0" tIns="0" rIns="0" bIns="0"/>
          <a:lstStyle/>
          <a:p>
            <a:pPr marL="0" marR="0" lvl="0" algn="l" defTabSz="457200">
              <a:defRPr sz="400">
                <a:uFillTx/>
                <a:latin typeface="Helvetica"/>
                <a:ea typeface="Helvetica"/>
                <a:cs typeface="Helvetica"/>
                <a:sym typeface="Helvetica"/>
              </a:defRPr>
            </a:pPr>
            <a:endParaRPr/>
          </a:p>
        </p:txBody>
      </p:sp>
      <p:sp>
        <p:nvSpPr>
          <p:cNvPr id="103" name="Shape 103"/>
          <p:cNvSpPr/>
          <p:nvPr/>
        </p:nvSpPr>
        <p:spPr>
          <a:xfrm>
            <a:off x="885906" y="908050"/>
            <a:ext cx="7590917" cy="1588"/>
          </a:xfrm>
          <a:prstGeom prst="line">
            <a:avLst/>
          </a:prstGeom>
          <a:ln w="3175">
            <a:solidFill/>
            <a:miter lim="400000"/>
          </a:ln>
        </p:spPr>
        <p:txBody>
          <a:bodyPr lIns="0" tIns="0" rIns="0" bIns="0"/>
          <a:lstStyle/>
          <a:p>
            <a:pPr marL="0" marR="0" lvl="0" algn="l" defTabSz="457200">
              <a:defRPr sz="400">
                <a:uFillTx/>
                <a:latin typeface="Helvetica"/>
                <a:ea typeface="Helvetica"/>
                <a:cs typeface="Helvetica"/>
                <a:sym typeface="Helvetica"/>
              </a:defRPr>
            </a:pPr>
            <a:endParaRPr/>
          </a:p>
        </p:txBody>
      </p:sp>
      <p:sp>
        <p:nvSpPr>
          <p:cNvPr id="104" name="Shape 104"/>
          <p:cNvSpPr>
            <a:spLocks noGrp="1"/>
          </p:cNvSpPr>
          <p:nvPr>
            <p:ph type="sldNum" sz="quarter" idx="2"/>
          </p:nvPr>
        </p:nvSpPr>
        <p:spPr>
          <a:xfrm>
            <a:off x="8361462" y="519726"/>
            <a:ext cx="312303" cy="330201"/>
          </a:xfrm>
          <a:prstGeom prst="rect">
            <a:avLst/>
          </a:prstGeom>
        </p:spPr>
        <p:txBody>
          <a:bodyPr>
            <a:spAutoFit/>
          </a:bodyPr>
          <a:lstStyle>
            <a:lvl1pPr algn="l" defTabSz="1485900">
              <a:lnSpc>
                <a:spcPct val="60000"/>
              </a:lnSpc>
              <a:defRPr sz="2200" spc="-44">
                <a:uFillTx/>
              </a:defRPr>
            </a:lvl1pPr>
          </a:lstStyle>
          <a:p>
            <a:pPr lvl="0"/>
            <a:fld id="{86CB4B4D-7CA3-9044-876B-883B54F8677D}" type="slidenum">
              <a:t>‹#›</a:t>
            </a:fld>
            <a:endParaRPr/>
          </a:p>
        </p:txBody>
      </p:sp>
    </p:spTree>
  </p:cSld>
  <p:clrMapOvr>
    <a:masterClrMapping/>
  </p:clrMapOvr>
  <p:transition xmlns:p14="http://schemas.microsoft.com/office/powerpoint/2010/mai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1_Title">
    <p:bg>
      <p:bgPr>
        <a:solidFill>
          <a:srgbClr val="000000"/>
        </a:solidFill>
        <a:effectLst/>
      </p:bgPr>
    </p:bg>
    <p:spTree>
      <p:nvGrpSpPr>
        <p:cNvPr id="1" name=""/>
        <p:cNvGrpSpPr/>
        <p:nvPr/>
      </p:nvGrpSpPr>
      <p:grpSpPr>
        <a:xfrm>
          <a:off x="0" y="0"/>
          <a:ext cx="0" cy="0"/>
          <a:chOff x="0" y="0"/>
          <a:chExt cx="0" cy="0"/>
        </a:xfrm>
      </p:grpSpPr>
      <p:sp>
        <p:nvSpPr>
          <p:cNvPr id="11" name="Shape 11"/>
          <p:cNvSpPr/>
          <p:nvPr/>
        </p:nvSpPr>
        <p:spPr>
          <a:xfrm>
            <a:off x="457200" y="487362"/>
            <a:ext cx="8448675" cy="1588"/>
          </a:xfrm>
          <a:prstGeom prst="line">
            <a:avLst/>
          </a:prstGeom>
          <a:ln w="6350">
            <a:solidFill>
              <a:srgbClr val="FFFFFF"/>
            </a:solidFill>
            <a:miter lim="400000"/>
          </a:ln>
        </p:spPr>
        <p:txBody>
          <a:bodyPr lIns="0" tIns="0" rIns="0" bIns="0"/>
          <a:lstStyle/>
          <a:p>
            <a:pPr marL="0" marR="0" lvl="0" algn="l" defTabSz="457200">
              <a:defRPr sz="1200">
                <a:uFillTx/>
                <a:latin typeface="Helvetica"/>
                <a:ea typeface="Helvetica"/>
                <a:cs typeface="Helvetica"/>
                <a:sym typeface="Helvetica"/>
              </a:defRPr>
            </a:pPr>
            <a:endParaRPr/>
          </a:p>
        </p:txBody>
      </p:sp>
      <p:sp>
        <p:nvSpPr>
          <p:cNvPr id="12" name="Shape 12"/>
          <p:cNvSpPr/>
          <p:nvPr/>
        </p:nvSpPr>
        <p:spPr>
          <a:xfrm>
            <a:off x="457200" y="908050"/>
            <a:ext cx="8448675" cy="1588"/>
          </a:xfrm>
          <a:prstGeom prst="line">
            <a:avLst/>
          </a:prstGeom>
          <a:ln w="6350">
            <a:solidFill>
              <a:srgbClr val="FFFFFF"/>
            </a:solidFill>
            <a:miter lim="400000"/>
          </a:ln>
        </p:spPr>
        <p:txBody>
          <a:bodyPr lIns="0" tIns="0" rIns="0" bIns="0"/>
          <a:lstStyle/>
          <a:p>
            <a:pPr marL="0" marR="0" lvl="0" algn="l" defTabSz="457200">
              <a:defRPr sz="1200">
                <a:uFillTx/>
                <a:latin typeface="Helvetica"/>
                <a:ea typeface="Helvetica"/>
                <a:cs typeface="Helvetica"/>
                <a:sym typeface="Helvetica"/>
              </a:defRPr>
            </a:pPr>
            <a:endParaRPr/>
          </a:p>
        </p:txBody>
      </p:sp>
    </p:spTree>
  </p:cSld>
  <p:clrMapOvr>
    <a:masterClrMapping/>
  </p:clrMapOvr>
  <p:transition xmlns:p14="http://schemas.microsoft.com/office/powerpoint/2010/main" spd="med"/>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tx">
  <p:cSld name="Body copy – no bullets">
    <p:spTree>
      <p:nvGrpSpPr>
        <p:cNvPr id="1" name=""/>
        <p:cNvGrpSpPr/>
        <p:nvPr/>
      </p:nvGrpSpPr>
      <p:grpSpPr>
        <a:xfrm>
          <a:off x="0" y="0"/>
          <a:ext cx="0" cy="0"/>
          <a:chOff x="0" y="0"/>
          <a:chExt cx="0" cy="0"/>
        </a:xfrm>
      </p:grpSpPr>
      <p:sp>
        <p:nvSpPr>
          <p:cNvPr id="106" name="Shape 106"/>
          <p:cNvSpPr/>
          <p:nvPr/>
        </p:nvSpPr>
        <p:spPr>
          <a:xfrm flipV="1">
            <a:off x="898552" y="566252"/>
            <a:ext cx="588890" cy="1"/>
          </a:xfrm>
          <a:prstGeom prst="line">
            <a:avLst/>
          </a:prstGeom>
          <a:ln w="88900">
            <a:solidFill/>
            <a:miter lim="400000"/>
          </a:ln>
        </p:spPr>
        <p:txBody>
          <a:bodyPr lIns="0" tIns="0" rIns="0" bIns="0"/>
          <a:lstStyle/>
          <a:p>
            <a:pPr marL="0" marR="0" lvl="0" algn="l" defTabSz="457200">
              <a:defRPr sz="700">
                <a:uFillTx/>
                <a:latin typeface="Helvetica"/>
                <a:ea typeface="Helvetica"/>
                <a:cs typeface="Helvetica"/>
                <a:sym typeface="Helvetica"/>
              </a:defRPr>
            </a:pPr>
            <a:endParaRPr/>
          </a:p>
        </p:txBody>
      </p:sp>
      <p:sp>
        <p:nvSpPr>
          <p:cNvPr id="107" name="Shape 107"/>
          <p:cNvSpPr/>
          <p:nvPr/>
        </p:nvSpPr>
        <p:spPr>
          <a:xfrm>
            <a:off x="887718" y="4852255"/>
            <a:ext cx="7596376" cy="1"/>
          </a:xfrm>
          <a:prstGeom prst="line">
            <a:avLst/>
          </a:prstGeom>
          <a:ln w="3175">
            <a:solidFill/>
            <a:miter lim="400000"/>
          </a:ln>
        </p:spPr>
        <p:txBody>
          <a:bodyPr lIns="0" tIns="0" rIns="0" bIns="0"/>
          <a:lstStyle/>
          <a:p>
            <a:pPr marL="0" marR="0" lvl="0" algn="l" defTabSz="457200">
              <a:defRPr sz="700">
                <a:uFillTx/>
                <a:latin typeface="Helvetica"/>
                <a:ea typeface="Helvetica"/>
                <a:cs typeface="Helvetica"/>
                <a:sym typeface="Helvetica"/>
              </a:defRPr>
            </a:pPr>
            <a:endParaRPr/>
          </a:p>
        </p:txBody>
      </p:sp>
    </p:spTree>
  </p:cSld>
  <p:clrMapOvr>
    <a:masterClrMapping/>
  </p:clrMapOvr>
  <p:transition xmlns:p14="http://schemas.microsoft.com/office/powerpoint/2010/main" spd="med"/>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tx">
  <p:cSld name="Divider – rev">
    <p:bg>
      <p:bgPr>
        <a:solidFill>
          <a:srgbClr val="000000"/>
        </a:solidFill>
        <a:effectLst/>
      </p:bgPr>
    </p:bg>
    <p:spTree>
      <p:nvGrpSpPr>
        <p:cNvPr id="1" name=""/>
        <p:cNvGrpSpPr/>
        <p:nvPr/>
      </p:nvGrpSpPr>
      <p:grpSpPr>
        <a:xfrm>
          <a:off x="0" y="0"/>
          <a:ext cx="0" cy="0"/>
          <a:chOff x="0" y="0"/>
          <a:chExt cx="0" cy="0"/>
        </a:xfrm>
      </p:grpSpPr>
      <p:sp>
        <p:nvSpPr>
          <p:cNvPr id="109" name="Shape 109"/>
          <p:cNvSpPr/>
          <p:nvPr/>
        </p:nvSpPr>
        <p:spPr>
          <a:xfrm flipV="1">
            <a:off x="885658" y="562051"/>
            <a:ext cx="7593264" cy="1"/>
          </a:xfrm>
          <a:prstGeom prst="line">
            <a:avLst/>
          </a:prstGeom>
          <a:ln w="114300">
            <a:solidFill>
              <a:srgbClr val="FFFFFF"/>
            </a:solidFill>
            <a:miter lim="400000"/>
          </a:ln>
        </p:spPr>
        <p:txBody>
          <a:bodyPr lIns="0" tIns="0" rIns="0" bIns="0"/>
          <a:lstStyle/>
          <a:p>
            <a:pPr marL="0" marR="0" lvl="0" algn="l" defTabSz="457200">
              <a:defRPr sz="700">
                <a:uFillTx/>
                <a:latin typeface="Helvetica"/>
                <a:ea typeface="Helvetica"/>
                <a:cs typeface="Helvetica"/>
                <a:sym typeface="Helvetica"/>
              </a:defRPr>
            </a:pPr>
            <a:endParaRPr/>
          </a:p>
        </p:txBody>
      </p:sp>
      <p:sp>
        <p:nvSpPr>
          <p:cNvPr id="110" name="Shape 110"/>
          <p:cNvSpPr/>
          <p:nvPr/>
        </p:nvSpPr>
        <p:spPr>
          <a:xfrm>
            <a:off x="887718" y="4852255"/>
            <a:ext cx="7596376" cy="1"/>
          </a:xfrm>
          <a:prstGeom prst="line">
            <a:avLst/>
          </a:prstGeom>
          <a:ln w="3175">
            <a:solidFill>
              <a:srgbClr val="FFFFFF"/>
            </a:solidFill>
            <a:miter lim="400000"/>
          </a:ln>
        </p:spPr>
        <p:txBody>
          <a:bodyPr lIns="0" tIns="0" rIns="0" bIns="0"/>
          <a:lstStyle/>
          <a:p>
            <a:pPr marL="0" marR="0" lvl="0" algn="l" defTabSz="457200">
              <a:defRPr sz="700">
                <a:uFillTx/>
                <a:latin typeface="Helvetica"/>
                <a:ea typeface="Helvetica"/>
                <a:cs typeface="Helvetica"/>
                <a:sym typeface="Helvetica"/>
              </a:defRPr>
            </a:pPr>
            <a:endParaRPr/>
          </a:p>
        </p:txBody>
      </p:sp>
    </p:spTree>
  </p:cSld>
  <p:clrMapOvr>
    <a:masterClrMapping/>
  </p:clrMapOvr>
  <p:transition xmlns:p14="http://schemas.microsoft.com/office/powerpoint/2010/main" spd="med"/>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type="tx">
  <p:cSld name="Large text_rev black">
    <p:bg>
      <p:bgPr>
        <a:solidFill>
          <a:srgbClr val="000000"/>
        </a:solidFill>
        <a:effectLst/>
      </p:bgPr>
    </p:bg>
    <p:spTree>
      <p:nvGrpSpPr>
        <p:cNvPr id="1" name=""/>
        <p:cNvGrpSpPr/>
        <p:nvPr/>
      </p:nvGrpSpPr>
      <p:grpSpPr>
        <a:xfrm>
          <a:off x="0" y="0"/>
          <a:ext cx="0" cy="0"/>
          <a:chOff x="0" y="0"/>
          <a:chExt cx="0" cy="0"/>
        </a:xfrm>
      </p:grpSpPr>
      <p:sp>
        <p:nvSpPr>
          <p:cNvPr id="112" name="Shape 112"/>
          <p:cNvSpPr/>
          <p:nvPr/>
        </p:nvSpPr>
        <p:spPr>
          <a:xfrm flipV="1">
            <a:off x="898552" y="566252"/>
            <a:ext cx="588890" cy="1"/>
          </a:xfrm>
          <a:prstGeom prst="line">
            <a:avLst/>
          </a:prstGeom>
          <a:ln w="88900">
            <a:solidFill>
              <a:srgbClr val="FFFFFF"/>
            </a:solidFill>
            <a:miter lim="400000"/>
          </a:ln>
        </p:spPr>
        <p:txBody>
          <a:bodyPr lIns="0" tIns="0" rIns="0" bIns="0"/>
          <a:lstStyle/>
          <a:p>
            <a:pPr marL="0" marR="0" lvl="0" algn="l" defTabSz="457200">
              <a:defRPr sz="700">
                <a:uFillTx/>
                <a:latin typeface="Helvetica"/>
                <a:ea typeface="Helvetica"/>
                <a:cs typeface="Helvetica"/>
                <a:sym typeface="Helvetica"/>
              </a:defRPr>
            </a:pPr>
            <a:endParaRPr/>
          </a:p>
        </p:txBody>
      </p:sp>
      <p:sp>
        <p:nvSpPr>
          <p:cNvPr id="113" name="Shape 113"/>
          <p:cNvSpPr/>
          <p:nvPr/>
        </p:nvSpPr>
        <p:spPr>
          <a:xfrm>
            <a:off x="887718" y="4852255"/>
            <a:ext cx="7596376" cy="1"/>
          </a:xfrm>
          <a:prstGeom prst="line">
            <a:avLst/>
          </a:prstGeom>
          <a:ln w="3175">
            <a:solidFill>
              <a:srgbClr val="FFFFFF"/>
            </a:solidFill>
            <a:miter lim="400000"/>
          </a:ln>
        </p:spPr>
        <p:txBody>
          <a:bodyPr lIns="0" tIns="0" rIns="0" bIns="0"/>
          <a:lstStyle/>
          <a:p>
            <a:pPr marL="0" marR="0" lvl="0" algn="l" defTabSz="457200">
              <a:defRPr sz="700">
                <a:uFillTx/>
                <a:latin typeface="Helvetica"/>
                <a:ea typeface="Helvetica"/>
                <a:cs typeface="Helvetica"/>
                <a:sym typeface="Helvetica"/>
              </a:defRPr>
            </a:pPr>
            <a:endParaRPr/>
          </a:p>
        </p:txBody>
      </p:sp>
      <p:sp>
        <p:nvSpPr>
          <p:cNvPr id="114" name="Shape 114"/>
          <p:cNvSpPr>
            <a:spLocks noGrp="1"/>
          </p:cNvSpPr>
          <p:nvPr>
            <p:ph type="sldNum" sz="quarter" idx="2"/>
          </p:nvPr>
        </p:nvSpPr>
        <p:spPr>
          <a:xfrm>
            <a:off x="886062" y="4722266"/>
            <a:ext cx="130694" cy="351408"/>
          </a:xfrm>
          <a:prstGeom prst="rect">
            <a:avLst/>
          </a:prstGeom>
          <a:ln>
            <a:round/>
          </a:ln>
        </p:spPr>
        <p:txBody>
          <a:bodyPr>
            <a:spAutoFit/>
          </a:bodyPr>
          <a:lstStyle>
            <a:lvl1pPr algn="l" defTabSz="1435100">
              <a:lnSpc>
                <a:spcPts val="3200"/>
              </a:lnSpc>
              <a:defRPr sz="900" spc="-36">
                <a:solidFill>
                  <a:srgbClr val="FFFFFF"/>
                </a:solidFill>
              </a:defRPr>
            </a:lvl1pPr>
          </a:lstStyle>
          <a:p>
            <a:pPr lvl="0"/>
            <a:fld id="{86CB4B4D-7CA3-9044-876B-883B54F8677D}" type="slidenum">
              <a:t>‹#›</a:t>
            </a:fld>
            <a:endParaRPr/>
          </a:p>
        </p:txBody>
      </p:sp>
    </p:spTree>
  </p:cSld>
  <p:clrMapOvr>
    <a:masterClrMapping/>
  </p:clrMapOvr>
  <p:transition xmlns:p14="http://schemas.microsoft.com/office/powerpoint/2010/main" spd="med"/>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type="tx">
  <p:cSld name="Heading and footer">
    <p:spTree>
      <p:nvGrpSpPr>
        <p:cNvPr id="1" name=""/>
        <p:cNvGrpSpPr/>
        <p:nvPr/>
      </p:nvGrpSpPr>
      <p:grpSpPr>
        <a:xfrm>
          <a:off x="0" y="0"/>
          <a:ext cx="0" cy="0"/>
          <a:chOff x="0" y="0"/>
          <a:chExt cx="0" cy="0"/>
        </a:xfrm>
      </p:grpSpPr>
      <p:sp>
        <p:nvSpPr>
          <p:cNvPr id="116" name="Shape 116"/>
          <p:cNvSpPr/>
          <p:nvPr/>
        </p:nvSpPr>
        <p:spPr>
          <a:xfrm flipV="1">
            <a:off x="898552" y="566252"/>
            <a:ext cx="588890" cy="1"/>
          </a:xfrm>
          <a:prstGeom prst="line">
            <a:avLst/>
          </a:prstGeom>
          <a:ln w="88900">
            <a:solidFill/>
            <a:miter lim="400000"/>
          </a:ln>
        </p:spPr>
        <p:txBody>
          <a:bodyPr lIns="0" tIns="0" rIns="0" bIns="0"/>
          <a:lstStyle/>
          <a:p>
            <a:pPr marL="0" marR="0" lvl="0" algn="l" defTabSz="457200">
              <a:defRPr sz="700">
                <a:uFillTx/>
                <a:latin typeface="Helvetica"/>
                <a:ea typeface="Helvetica"/>
                <a:cs typeface="Helvetica"/>
                <a:sym typeface="Helvetica"/>
              </a:defRPr>
            </a:pPr>
            <a:endParaRPr/>
          </a:p>
        </p:txBody>
      </p:sp>
      <p:sp>
        <p:nvSpPr>
          <p:cNvPr id="117" name="Shape 117"/>
          <p:cNvSpPr/>
          <p:nvPr/>
        </p:nvSpPr>
        <p:spPr>
          <a:xfrm>
            <a:off x="887718" y="4852255"/>
            <a:ext cx="7596376" cy="1"/>
          </a:xfrm>
          <a:prstGeom prst="line">
            <a:avLst/>
          </a:prstGeom>
          <a:ln w="3175">
            <a:solidFill/>
            <a:miter lim="400000"/>
          </a:ln>
        </p:spPr>
        <p:txBody>
          <a:bodyPr lIns="0" tIns="0" rIns="0" bIns="0"/>
          <a:lstStyle/>
          <a:p>
            <a:pPr marL="0" marR="0" lvl="0" algn="l" defTabSz="457200">
              <a:defRPr sz="700">
                <a:uFillTx/>
                <a:latin typeface="Helvetica"/>
                <a:ea typeface="Helvetica"/>
                <a:cs typeface="Helvetica"/>
                <a:sym typeface="Helvetica"/>
              </a:defRPr>
            </a:pPr>
            <a:endParaRPr/>
          </a:p>
        </p:txBody>
      </p:sp>
    </p:spTree>
  </p:cSld>
  <p:clrMapOvr>
    <a:masterClrMapping/>
  </p:clrMapOvr>
  <p:transition xmlns:p14="http://schemas.microsoft.com/office/powerpoint/2010/main" spd="med"/>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tx">
  <p:cSld name="Body copy_bulleted">
    <p:spTree>
      <p:nvGrpSpPr>
        <p:cNvPr id="1" name=""/>
        <p:cNvGrpSpPr/>
        <p:nvPr/>
      </p:nvGrpSpPr>
      <p:grpSpPr>
        <a:xfrm>
          <a:off x="0" y="0"/>
          <a:ext cx="0" cy="0"/>
          <a:chOff x="0" y="0"/>
          <a:chExt cx="0" cy="0"/>
        </a:xfrm>
      </p:grpSpPr>
      <p:sp>
        <p:nvSpPr>
          <p:cNvPr id="119" name="Shape 119"/>
          <p:cNvSpPr/>
          <p:nvPr/>
        </p:nvSpPr>
        <p:spPr>
          <a:xfrm flipV="1">
            <a:off x="898552" y="566252"/>
            <a:ext cx="588890" cy="1"/>
          </a:xfrm>
          <a:prstGeom prst="line">
            <a:avLst/>
          </a:prstGeom>
          <a:ln w="88900">
            <a:solidFill/>
            <a:miter lim="400000"/>
          </a:ln>
        </p:spPr>
        <p:txBody>
          <a:bodyPr lIns="0" tIns="0" rIns="0" bIns="0"/>
          <a:lstStyle/>
          <a:p>
            <a:pPr marL="0" marR="0" lvl="0" algn="l" defTabSz="457200">
              <a:defRPr sz="700">
                <a:uFillTx/>
                <a:latin typeface="Helvetica"/>
                <a:ea typeface="Helvetica"/>
                <a:cs typeface="Helvetica"/>
                <a:sym typeface="Helvetica"/>
              </a:defRPr>
            </a:pPr>
            <a:endParaRPr/>
          </a:p>
        </p:txBody>
      </p:sp>
      <p:sp>
        <p:nvSpPr>
          <p:cNvPr id="120" name="Shape 120"/>
          <p:cNvSpPr/>
          <p:nvPr/>
        </p:nvSpPr>
        <p:spPr>
          <a:xfrm>
            <a:off x="887718" y="4852255"/>
            <a:ext cx="7596376" cy="1"/>
          </a:xfrm>
          <a:prstGeom prst="line">
            <a:avLst/>
          </a:prstGeom>
          <a:ln w="3175">
            <a:solidFill/>
            <a:miter lim="400000"/>
          </a:ln>
        </p:spPr>
        <p:txBody>
          <a:bodyPr lIns="0" tIns="0" rIns="0" bIns="0"/>
          <a:lstStyle/>
          <a:p>
            <a:pPr marL="0" marR="0" lvl="0" algn="l" defTabSz="457200">
              <a:defRPr sz="700">
                <a:uFillTx/>
                <a:latin typeface="Helvetica"/>
                <a:ea typeface="Helvetica"/>
                <a:cs typeface="Helvetica"/>
                <a:sym typeface="Helvetica"/>
              </a:defRPr>
            </a:pPr>
            <a:endParaRPr/>
          </a:p>
        </p:txBody>
      </p:sp>
      <p:sp>
        <p:nvSpPr>
          <p:cNvPr id="121" name="Shape 121"/>
          <p:cNvSpPr>
            <a:spLocks noGrp="1"/>
          </p:cNvSpPr>
          <p:nvPr>
            <p:ph type="sldNum" sz="quarter" idx="2"/>
          </p:nvPr>
        </p:nvSpPr>
        <p:spPr>
          <a:xfrm>
            <a:off x="884419" y="4668175"/>
            <a:ext cx="130694" cy="351407"/>
          </a:xfrm>
          <a:prstGeom prst="rect">
            <a:avLst/>
          </a:prstGeom>
          <a:ln>
            <a:round/>
          </a:ln>
        </p:spPr>
        <p:txBody>
          <a:bodyPr anchor="b">
            <a:spAutoFit/>
          </a:bodyPr>
          <a:lstStyle>
            <a:lvl1pPr algn="l" defTabSz="1435100">
              <a:lnSpc>
                <a:spcPts val="3200"/>
              </a:lnSpc>
              <a:defRPr sz="900" spc="-36"/>
            </a:lvl1pPr>
          </a:lstStyle>
          <a:p>
            <a:pPr lvl="0"/>
            <a:fld id="{86CB4B4D-7CA3-9044-876B-883B54F8677D}" type="slidenum">
              <a:t>‹#›</a:t>
            </a:fld>
            <a:endParaRPr/>
          </a:p>
        </p:txBody>
      </p:sp>
    </p:spTree>
  </p:cSld>
  <p:clrMapOvr>
    <a:masterClrMapping/>
  </p:clrMapOvr>
  <p:transition xmlns:p14="http://schemas.microsoft.com/office/powerpoint/2010/main" spd="med"/>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type="tx">
  <p:cSld name="Large text_rev red">
    <p:bg>
      <p:bgPr>
        <a:solidFill>
          <a:srgbClr val="ED332F"/>
        </a:solidFill>
        <a:effectLst/>
      </p:bgPr>
    </p:bg>
    <p:spTree>
      <p:nvGrpSpPr>
        <p:cNvPr id="1" name=""/>
        <p:cNvGrpSpPr/>
        <p:nvPr/>
      </p:nvGrpSpPr>
      <p:grpSpPr>
        <a:xfrm>
          <a:off x="0" y="0"/>
          <a:ext cx="0" cy="0"/>
          <a:chOff x="0" y="0"/>
          <a:chExt cx="0" cy="0"/>
        </a:xfrm>
      </p:grpSpPr>
      <p:sp>
        <p:nvSpPr>
          <p:cNvPr id="123" name="Shape 123"/>
          <p:cNvSpPr/>
          <p:nvPr/>
        </p:nvSpPr>
        <p:spPr>
          <a:xfrm flipV="1">
            <a:off x="898552" y="566252"/>
            <a:ext cx="588890" cy="1"/>
          </a:xfrm>
          <a:prstGeom prst="line">
            <a:avLst/>
          </a:prstGeom>
          <a:ln w="88900">
            <a:solidFill>
              <a:srgbClr val="FFFFFF"/>
            </a:solidFill>
            <a:miter lim="400000"/>
          </a:ln>
        </p:spPr>
        <p:txBody>
          <a:bodyPr lIns="0" tIns="0" rIns="0" bIns="0"/>
          <a:lstStyle/>
          <a:p>
            <a:pPr marL="0" marR="0" lvl="0" algn="l" defTabSz="457200">
              <a:defRPr sz="700">
                <a:uFillTx/>
                <a:latin typeface="Helvetica"/>
                <a:ea typeface="Helvetica"/>
                <a:cs typeface="Helvetica"/>
                <a:sym typeface="Helvetica"/>
              </a:defRPr>
            </a:pPr>
            <a:endParaRPr/>
          </a:p>
        </p:txBody>
      </p:sp>
      <p:sp>
        <p:nvSpPr>
          <p:cNvPr id="124" name="Shape 124"/>
          <p:cNvSpPr/>
          <p:nvPr/>
        </p:nvSpPr>
        <p:spPr>
          <a:xfrm>
            <a:off x="887718" y="4852255"/>
            <a:ext cx="7596376" cy="1"/>
          </a:xfrm>
          <a:prstGeom prst="line">
            <a:avLst/>
          </a:prstGeom>
          <a:ln w="3175">
            <a:solidFill>
              <a:srgbClr val="FFFFFF"/>
            </a:solidFill>
            <a:miter lim="400000"/>
          </a:ln>
        </p:spPr>
        <p:txBody>
          <a:bodyPr lIns="0" tIns="0" rIns="0" bIns="0"/>
          <a:lstStyle/>
          <a:p>
            <a:pPr marL="0" marR="0" lvl="0" algn="l" defTabSz="457200">
              <a:defRPr sz="700">
                <a:uFillTx/>
                <a:latin typeface="Helvetica"/>
                <a:ea typeface="Helvetica"/>
                <a:cs typeface="Helvetica"/>
                <a:sym typeface="Helvetica"/>
              </a:defRPr>
            </a:pPr>
            <a:endParaRPr/>
          </a:p>
        </p:txBody>
      </p:sp>
      <p:sp>
        <p:nvSpPr>
          <p:cNvPr id="125" name="Shape 125"/>
          <p:cNvSpPr>
            <a:spLocks noGrp="1"/>
          </p:cNvSpPr>
          <p:nvPr>
            <p:ph type="sldNum" sz="quarter" idx="2"/>
          </p:nvPr>
        </p:nvSpPr>
        <p:spPr>
          <a:xfrm>
            <a:off x="886062" y="4722266"/>
            <a:ext cx="130694" cy="351408"/>
          </a:xfrm>
          <a:prstGeom prst="rect">
            <a:avLst/>
          </a:prstGeom>
          <a:ln>
            <a:round/>
          </a:ln>
        </p:spPr>
        <p:txBody>
          <a:bodyPr>
            <a:spAutoFit/>
          </a:bodyPr>
          <a:lstStyle>
            <a:lvl1pPr algn="l" defTabSz="1435100">
              <a:lnSpc>
                <a:spcPts val="3200"/>
              </a:lnSpc>
              <a:defRPr sz="900" spc="-36">
                <a:solidFill>
                  <a:srgbClr val="FFFFFF"/>
                </a:solidFill>
              </a:defRPr>
            </a:lvl1pPr>
          </a:lstStyle>
          <a:p>
            <a:pPr lvl="0"/>
            <a:fld id="{86CB4B4D-7CA3-9044-876B-883B54F8677D}" type="slidenum">
              <a:t>‹#›</a:t>
            </a:fld>
            <a:endParaRPr/>
          </a:p>
        </p:txBody>
      </p:sp>
    </p:spTree>
  </p:cSld>
  <p:clrMapOvr>
    <a:masterClrMapping/>
  </p:clrMapOvr>
  <p:transition xmlns:p14="http://schemas.microsoft.com/office/powerpoint/2010/main" spd="med"/>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x">
  <p:cSld name="Title – rev">
    <p:bg>
      <p:bgPr>
        <a:solidFill>
          <a:srgbClr val="000000"/>
        </a:solidFill>
        <a:effectLst/>
      </p:bgPr>
    </p:bg>
    <p:spTree>
      <p:nvGrpSpPr>
        <p:cNvPr id="1" name=""/>
        <p:cNvGrpSpPr/>
        <p:nvPr/>
      </p:nvGrpSpPr>
      <p:grpSpPr>
        <a:xfrm>
          <a:off x="0" y="0"/>
          <a:ext cx="0" cy="0"/>
          <a:chOff x="0" y="0"/>
          <a:chExt cx="0" cy="0"/>
        </a:xfrm>
      </p:grpSpPr>
      <p:sp>
        <p:nvSpPr>
          <p:cNvPr id="127" name="Shape 127"/>
          <p:cNvSpPr/>
          <p:nvPr/>
        </p:nvSpPr>
        <p:spPr>
          <a:xfrm flipV="1">
            <a:off x="885658" y="562051"/>
            <a:ext cx="7593264" cy="2"/>
          </a:xfrm>
          <a:prstGeom prst="line">
            <a:avLst/>
          </a:prstGeom>
          <a:ln w="114300">
            <a:solidFill>
              <a:srgbClr val="FFFFFF"/>
            </a:solidFill>
            <a:miter lim="400000"/>
          </a:ln>
        </p:spPr>
        <p:txBody>
          <a:bodyPr lIns="0" tIns="0" rIns="0" bIns="0"/>
          <a:lstStyle/>
          <a:p>
            <a:pPr marL="0" marR="0" lvl="0" algn="l" defTabSz="457200">
              <a:defRPr sz="700">
                <a:uFillTx/>
                <a:latin typeface="Helvetica"/>
                <a:ea typeface="Helvetica"/>
                <a:cs typeface="Helvetica"/>
                <a:sym typeface="Helvetica"/>
              </a:defRPr>
            </a:pPr>
            <a:endParaRPr/>
          </a:p>
        </p:txBody>
      </p:sp>
      <p:sp>
        <p:nvSpPr>
          <p:cNvPr id="128" name="Shape 128"/>
          <p:cNvSpPr/>
          <p:nvPr/>
        </p:nvSpPr>
        <p:spPr>
          <a:xfrm>
            <a:off x="887718" y="4729026"/>
            <a:ext cx="7596376" cy="1"/>
          </a:xfrm>
          <a:prstGeom prst="line">
            <a:avLst/>
          </a:prstGeom>
          <a:ln w="3175">
            <a:solidFill>
              <a:srgbClr val="FFFFFF"/>
            </a:solidFill>
            <a:miter lim="400000"/>
          </a:ln>
        </p:spPr>
        <p:txBody>
          <a:bodyPr lIns="0" tIns="0" rIns="0" bIns="0"/>
          <a:lstStyle/>
          <a:p>
            <a:pPr marL="0" marR="0" lvl="0" algn="l" defTabSz="457200">
              <a:defRPr sz="700">
                <a:uFillTx/>
                <a:latin typeface="Helvetica"/>
                <a:ea typeface="Helvetica"/>
                <a:cs typeface="Helvetica"/>
                <a:sym typeface="Helvetica"/>
              </a:defRPr>
            </a:pPr>
            <a:endParaRPr/>
          </a:p>
        </p:txBody>
      </p:sp>
    </p:spTree>
  </p:cSld>
  <p:clrMapOvr>
    <a:masterClrMapping/>
  </p:clrMapOvr>
  <p:transition xmlns:p14="http://schemas.microsoft.com/office/powerpoint/2010/main" spd="med"/>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type="tx">
  <p:cSld name="Full screen – no header">
    <p:spTree>
      <p:nvGrpSpPr>
        <p:cNvPr id="1" name=""/>
        <p:cNvGrpSpPr/>
        <p:nvPr/>
      </p:nvGrpSpPr>
      <p:grpSpPr>
        <a:xfrm>
          <a:off x="0" y="0"/>
          <a:ext cx="0" cy="0"/>
          <a:chOff x="0" y="0"/>
          <a:chExt cx="0" cy="0"/>
        </a:xfrm>
      </p:grpSpPr>
      <p:sp>
        <p:nvSpPr>
          <p:cNvPr id="130" name="Shape 130"/>
          <p:cNvSpPr/>
          <p:nvPr/>
        </p:nvSpPr>
        <p:spPr>
          <a:xfrm>
            <a:off x="887718" y="4852255"/>
            <a:ext cx="7596376" cy="1"/>
          </a:xfrm>
          <a:prstGeom prst="line">
            <a:avLst/>
          </a:prstGeom>
          <a:ln w="3175">
            <a:solidFill/>
            <a:miter lim="400000"/>
          </a:ln>
        </p:spPr>
        <p:txBody>
          <a:bodyPr lIns="0" tIns="0" rIns="0" bIns="0"/>
          <a:lstStyle/>
          <a:p>
            <a:pPr marL="0" marR="0" lvl="0" algn="l" defTabSz="457200">
              <a:defRPr sz="700">
                <a:uFillTx/>
                <a:latin typeface="Helvetica"/>
                <a:ea typeface="Helvetica"/>
                <a:cs typeface="Helvetica"/>
                <a:sym typeface="Helvetica"/>
              </a:defRPr>
            </a:pPr>
            <a:endParaRPr/>
          </a:p>
        </p:txBody>
      </p:sp>
      <p:sp>
        <p:nvSpPr>
          <p:cNvPr id="131" name="Shape 131"/>
          <p:cNvSpPr>
            <a:spLocks noGrp="1"/>
          </p:cNvSpPr>
          <p:nvPr>
            <p:ph idx="3"/>
          </p:nvPr>
        </p:nvSpPr>
        <p:spPr>
          <a:xfrm>
            <a:off x="886062" y="526336"/>
            <a:ext cx="7599166" cy="4000858"/>
          </a:xfrm>
          <a:prstGeom prst="rect">
            <a:avLst/>
          </a:prstGeom>
          <a:ln w="12700">
            <a:miter lim="400000"/>
          </a:ln>
        </p:spPr>
        <p:txBody>
          <a:bodyPr lIns="32861" tIns="32861" rIns="32861" bIns="32861" anchor="ctr"/>
          <a:lstStyle/>
          <a:p>
            <a:pPr marL="0" marR="0" lvl="0" indent="0" defTabSz="1435100">
              <a:lnSpc>
                <a:spcPct val="100000"/>
              </a:lnSpc>
              <a:buClrTx/>
              <a:buSzTx/>
              <a:buFontTx/>
              <a:buNone/>
              <a:defRPr sz="1400"/>
            </a:pPr>
            <a:endParaRPr/>
          </a:p>
        </p:txBody>
      </p:sp>
    </p:spTree>
  </p:cSld>
  <p:clrMapOvr>
    <a:masterClrMapping/>
  </p:clrMapOvr>
  <p:transition xmlns:p14="http://schemas.microsoft.com/office/powerpoint/2010/main" spd="med"/>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type="tx">
  <p:cSld name="Title">
    <p:bg>
      <p:bgPr>
        <a:solidFill>
          <a:srgbClr val="000000"/>
        </a:solidFill>
        <a:effectLst/>
      </p:bgPr>
    </p:bg>
    <p:spTree>
      <p:nvGrpSpPr>
        <p:cNvPr id="1" name=""/>
        <p:cNvGrpSpPr/>
        <p:nvPr/>
      </p:nvGrpSpPr>
      <p:grpSpPr>
        <a:xfrm>
          <a:off x="0" y="0"/>
          <a:ext cx="0" cy="0"/>
          <a:chOff x="0" y="0"/>
          <a:chExt cx="0" cy="0"/>
        </a:xfrm>
      </p:grpSpPr>
      <p:sp>
        <p:nvSpPr>
          <p:cNvPr id="133" name="Shape 133"/>
          <p:cNvSpPr/>
          <p:nvPr/>
        </p:nvSpPr>
        <p:spPr>
          <a:xfrm flipV="1">
            <a:off x="885658" y="562051"/>
            <a:ext cx="7593264" cy="1"/>
          </a:xfrm>
          <a:prstGeom prst="line">
            <a:avLst/>
          </a:prstGeom>
          <a:ln w="114300">
            <a:solidFill>
              <a:srgbClr val="FFFFFF"/>
            </a:solidFill>
            <a:miter lim="400000"/>
          </a:ln>
        </p:spPr>
        <p:txBody>
          <a:bodyPr lIns="0" tIns="0" rIns="0" bIns="0"/>
          <a:lstStyle/>
          <a:p>
            <a:pPr marL="0" marR="0" lvl="0" algn="l" defTabSz="457200">
              <a:defRPr sz="700">
                <a:uFillTx/>
                <a:latin typeface="Helvetica"/>
                <a:ea typeface="Helvetica"/>
                <a:cs typeface="Helvetica"/>
                <a:sym typeface="Helvetica"/>
              </a:defRPr>
            </a:pPr>
            <a:endParaRPr/>
          </a:p>
        </p:txBody>
      </p:sp>
      <p:sp>
        <p:nvSpPr>
          <p:cNvPr id="134" name="Shape 134"/>
          <p:cNvSpPr/>
          <p:nvPr/>
        </p:nvSpPr>
        <p:spPr>
          <a:xfrm>
            <a:off x="1928780" y="4150591"/>
            <a:ext cx="5516542" cy="1"/>
          </a:xfrm>
          <a:prstGeom prst="line">
            <a:avLst/>
          </a:prstGeom>
          <a:ln w="3175">
            <a:solidFill/>
            <a:miter lim="400000"/>
          </a:ln>
        </p:spPr>
        <p:txBody>
          <a:bodyPr lIns="0" tIns="0" rIns="0" bIns="0"/>
          <a:lstStyle/>
          <a:p>
            <a:pPr marL="0" marR="0" lvl="0" algn="l" defTabSz="457200">
              <a:defRPr sz="700">
                <a:uFillTx/>
                <a:latin typeface="Helvetica"/>
                <a:ea typeface="Helvetica"/>
                <a:cs typeface="Helvetica"/>
                <a:sym typeface="Helvetica"/>
              </a:defRPr>
            </a:pPr>
            <a:endParaRPr/>
          </a:p>
        </p:txBody>
      </p:sp>
      <p:sp>
        <p:nvSpPr>
          <p:cNvPr id="135" name="Shape 135"/>
          <p:cNvSpPr/>
          <p:nvPr/>
        </p:nvSpPr>
        <p:spPr>
          <a:xfrm>
            <a:off x="887718" y="4729026"/>
            <a:ext cx="7596376" cy="1"/>
          </a:xfrm>
          <a:prstGeom prst="line">
            <a:avLst/>
          </a:prstGeom>
          <a:ln w="3175">
            <a:solidFill>
              <a:srgbClr val="FFFFFF"/>
            </a:solidFill>
            <a:miter lim="400000"/>
          </a:ln>
        </p:spPr>
        <p:txBody>
          <a:bodyPr lIns="0" tIns="0" rIns="0" bIns="0"/>
          <a:lstStyle/>
          <a:p>
            <a:pPr marL="0" marR="0" lvl="0" algn="l" defTabSz="457200">
              <a:defRPr sz="700">
                <a:uFillTx/>
                <a:latin typeface="Helvetica"/>
                <a:ea typeface="Helvetica"/>
                <a:cs typeface="Helvetica"/>
                <a:sym typeface="Helvetica"/>
              </a:defRPr>
            </a:pPr>
            <a:endParaRPr/>
          </a:p>
        </p:txBody>
      </p:sp>
    </p:spTree>
  </p:cSld>
  <p:clrMapOvr>
    <a:masterClrMapping/>
  </p:clrMapOvr>
  <p:transition xmlns:p14="http://schemas.microsoft.com/office/powerpoint/2010/main" spd="med"/>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type="tx">
  <p:cSld name="Heading and footer">
    <p:spTree>
      <p:nvGrpSpPr>
        <p:cNvPr id="1" name=""/>
        <p:cNvGrpSpPr/>
        <p:nvPr/>
      </p:nvGrpSpPr>
      <p:grpSpPr>
        <a:xfrm>
          <a:off x="0" y="0"/>
          <a:ext cx="0" cy="0"/>
          <a:chOff x="0" y="0"/>
          <a:chExt cx="0" cy="0"/>
        </a:xfrm>
      </p:grpSpPr>
      <p:sp>
        <p:nvSpPr>
          <p:cNvPr id="137" name="Shape 137"/>
          <p:cNvSpPr/>
          <p:nvPr/>
        </p:nvSpPr>
        <p:spPr>
          <a:xfrm flipV="1">
            <a:off x="898552" y="566252"/>
            <a:ext cx="588890" cy="1"/>
          </a:xfrm>
          <a:prstGeom prst="line">
            <a:avLst/>
          </a:prstGeom>
          <a:ln w="88900">
            <a:solidFill/>
            <a:miter lim="400000"/>
          </a:ln>
        </p:spPr>
        <p:txBody>
          <a:bodyPr lIns="0" tIns="0" rIns="0" bIns="0"/>
          <a:lstStyle/>
          <a:p>
            <a:pPr marL="0" marR="0" lvl="0" algn="l" defTabSz="457200">
              <a:defRPr sz="700">
                <a:uFillTx/>
                <a:latin typeface="Helvetica"/>
                <a:ea typeface="Helvetica"/>
                <a:cs typeface="Helvetica"/>
                <a:sym typeface="Helvetica"/>
              </a:defRPr>
            </a:pPr>
            <a:endParaRPr/>
          </a:p>
        </p:txBody>
      </p:sp>
      <p:sp>
        <p:nvSpPr>
          <p:cNvPr id="138" name="Shape 138"/>
          <p:cNvSpPr/>
          <p:nvPr/>
        </p:nvSpPr>
        <p:spPr>
          <a:xfrm>
            <a:off x="887718" y="4852255"/>
            <a:ext cx="7596376" cy="1"/>
          </a:xfrm>
          <a:prstGeom prst="line">
            <a:avLst/>
          </a:prstGeom>
          <a:ln w="3175">
            <a:solidFill/>
            <a:miter lim="400000"/>
          </a:ln>
        </p:spPr>
        <p:txBody>
          <a:bodyPr lIns="0" tIns="0" rIns="0" bIns="0"/>
          <a:lstStyle/>
          <a:p>
            <a:pPr marL="0" marR="0" lvl="0" algn="l" defTabSz="457200">
              <a:defRPr sz="700">
                <a:uFillTx/>
                <a:latin typeface="Helvetica"/>
                <a:ea typeface="Helvetica"/>
                <a:cs typeface="Helvetica"/>
                <a:sym typeface="Helvetica"/>
              </a:defRPr>
            </a:pPr>
            <a:endParaRPr/>
          </a:p>
        </p:txBody>
      </p:sp>
    </p:spTree>
  </p:cSld>
  <p:clrMapOvr>
    <a:masterClrMapping/>
  </p:clrMapOvr>
  <p:transition xmlns:p14="http://schemas.microsoft.com/office/powerpoint/2010/mai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2_Title">
    <p:bg>
      <p:bgPr>
        <a:solidFill>
          <a:srgbClr val="000000"/>
        </a:solidFill>
        <a:effectLst/>
      </p:bgPr>
    </p:bg>
    <p:spTree>
      <p:nvGrpSpPr>
        <p:cNvPr id="1" name=""/>
        <p:cNvGrpSpPr/>
        <p:nvPr/>
      </p:nvGrpSpPr>
      <p:grpSpPr>
        <a:xfrm>
          <a:off x="0" y="0"/>
          <a:ext cx="0" cy="0"/>
          <a:chOff x="0" y="0"/>
          <a:chExt cx="0" cy="0"/>
        </a:xfrm>
      </p:grpSpPr>
      <p:sp>
        <p:nvSpPr>
          <p:cNvPr id="14" name="Shape 14"/>
          <p:cNvSpPr/>
          <p:nvPr/>
        </p:nvSpPr>
        <p:spPr>
          <a:xfrm>
            <a:off x="457200" y="487362"/>
            <a:ext cx="8448675" cy="1588"/>
          </a:xfrm>
          <a:prstGeom prst="line">
            <a:avLst/>
          </a:prstGeom>
          <a:ln w="6350">
            <a:solidFill>
              <a:srgbClr val="FFFFFF"/>
            </a:solidFill>
            <a:miter lim="400000"/>
          </a:ln>
        </p:spPr>
        <p:txBody>
          <a:bodyPr lIns="0" tIns="0" rIns="0" bIns="0"/>
          <a:lstStyle/>
          <a:p>
            <a:pPr marL="0" marR="0" lvl="0" algn="l" defTabSz="457200">
              <a:defRPr sz="1200">
                <a:uFillTx/>
                <a:latin typeface="Helvetica"/>
                <a:ea typeface="Helvetica"/>
                <a:cs typeface="Helvetica"/>
                <a:sym typeface="Helvetica"/>
              </a:defRPr>
            </a:pPr>
            <a:endParaRPr/>
          </a:p>
        </p:txBody>
      </p:sp>
      <p:sp>
        <p:nvSpPr>
          <p:cNvPr id="15" name="Shape 15"/>
          <p:cNvSpPr/>
          <p:nvPr/>
        </p:nvSpPr>
        <p:spPr>
          <a:xfrm>
            <a:off x="457200" y="908050"/>
            <a:ext cx="8448675" cy="1588"/>
          </a:xfrm>
          <a:prstGeom prst="line">
            <a:avLst/>
          </a:prstGeom>
          <a:ln w="6350">
            <a:solidFill>
              <a:srgbClr val="FFFFFF"/>
            </a:solidFill>
            <a:miter lim="400000"/>
          </a:ln>
        </p:spPr>
        <p:txBody>
          <a:bodyPr lIns="0" tIns="0" rIns="0" bIns="0"/>
          <a:lstStyle/>
          <a:p>
            <a:pPr marL="0" marR="0" lvl="0" algn="l" defTabSz="457200">
              <a:defRPr sz="1200">
                <a:uFillTx/>
                <a:latin typeface="Helvetica"/>
                <a:ea typeface="Helvetica"/>
                <a:cs typeface="Helvetica"/>
                <a:sym typeface="Helvetica"/>
              </a:defRPr>
            </a:pPr>
            <a:endParaRPr/>
          </a:p>
        </p:txBody>
      </p:sp>
      <p:pic>
        <p:nvPicPr>
          <p:cNvPr id="16" name="image.png"/>
          <p:cNvPicPr/>
          <p:nvPr/>
        </p:nvPicPr>
        <p:blipFill>
          <a:blip r:embed="rId2">
            <a:extLst/>
          </a:blip>
          <a:stretch>
            <a:fillRect/>
          </a:stretch>
        </p:blipFill>
        <p:spPr>
          <a:xfrm>
            <a:off x="457200" y="579437"/>
            <a:ext cx="2038350" cy="219076"/>
          </a:xfrm>
          <a:prstGeom prst="rect">
            <a:avLst/>
          </a:prstGeom>
          <a:ln w="12700">
            <a:miter lim="400000"/>
          </a:ln>
        </p:spPr>
      </p:pic>
    </p:spTree>
  </p:cSld>
  <p:clrMapOvr>
    <a:masterClrMapping/>
  </p:clrMapOvr>
  <p:transition xmlns:p14="http://schemas.microsoft.com/office/powerpoint/2010/main" spd="med"/>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type="tx">
  <p:cSld name="Divider – rev">
    <p:bg>
      <p:bgPr>
        <a:solidFill>
          <a:srgbClr val="000000"/>
        </a:solidFill>
        <a:effectLst/>
      </p:bgPr>
    </p:bg>
    <p:spTree>
      <p:nvGrpSpPr>
        <p:cNvPr id="1" name=""/>
        <p:cNvGrpSpPr/>
        <p:nvPr/>
      </p:nvGrpSpPr>
      <p:grpSpPr>
        <a:xfrm>
          <a:off x="0" y="0"/>
          <a:ext cx="0" cy="0"/>
          <a:chOff x="0" y="0"/>
          <a:chExt cx="0" cy="0"/>
        </a:xfrm>
      </p:grpSpPr>
      <p:sp>
        <p:nvSpPr>
          <p:cNvPr id="140" name="Shape 140"/>
          <p:cNvSpPr/>
          <p:nvPr/>
        </p:nvSpPr>
        <p:spPr>
          <a:xfrm flipV="1">
            <a:off x="885658" y="562051"/>
            <a:ext cx="7593264" cy="1"/>
          </a:xfrm>
          <a:prstGeom prst="line">
            <a:avLst/>
          </a:prstGeom>
          <a:ln w="114300">
            <a:solidFill>
              <a:srgbClr val="FFFFFF"/>
            </a:solidFill>
            <a:miter lim="400000"/>
          </a:ln>
        </p:spPr>
        <p:txBody>
          <a:bodyPr lIns="0" tIns="0" rIns="0" bIns="0"/>
          <a:lstStyle/>
          <a:p>
            <a:pPr marL="0" marR="0" lvl="0" algn="l" defTabSz="457200">
              <a:defRPr sz="700">
                <a:uFillTx/>
                <a:latin typeface="Helvetica"/>
                <a:ea typeface="Helvetica"/>
                <a:cs typeface="Helvetica"/>
                <a:sym typeface="Helvetica"/>
              </a:defRPr>
            </a:pPr>
            <a:endParaRPr/>
          </a:p>
        </p:txBody>
      </p:sp>
      <p:sp>
        <p:nvSpPr>
          <p:cNvPr id="141" name="Shape 141"/>
          <p:cNvSpPr/>
          <p:nvPr/>
        </p:nvSpPr>
        <p:spPr>
          <a:xfrm>
            <a:off x="887718" y="4852255"/>
            <a:ext cx="7596376" cy="1"/>
          </a:xfrm>
          <a:prstGeom prst="line">
            <a:avLst/>
          </a:prstGeom>
          <a:ln w="3175">
            <a:solidFill>
              <a:srgbClr val="FFFFFF"/>
            </a:solidFill>
            <a:miter lim="400000"/>
          </a:ln>
        </p:spPr>
        <p:txBody>
          <a:bodyPr lIns="0" tIns="0" rIns="0" bIns="0"/>
          <a:lstStyle/>
          <a:p>
            <a:pPr marL="0" marR="0" lvl="0" algn="l" defTabSz="457200">
              <a:defRPr sz="700">
                <a:uFillTx/>
                <a:latin typeface="Helvetica"/>
                <a:ea typeface="Helvetica"/>
                <a:cs typeface="Helvetica"/>
                <a:sym typeface="Helvetica"/>
              </a:defRPr>
            </a:pPr>
            <a:endParaRPr/>
          </a:p>
        </p:txBody>
      </p:sp>
    </p:spTree>
  </p:cSld>
  <p:clrMapOvr>
    <a:masterClrMapping/>
  </p:clrMapOvr>
  <p:transition xmlns:p14="http://schemas.microsoft.com/office/powerpoint/2010/main" spd="med"/>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type="tx">
  <p:cSld name="Divider – rev">
    <p:bg>
      <p:bgPr>
        <a:solidFill>
          <a:srgbClr val="000000"/>
        </a:solidFill>
        <a:effectLst/>
      </p:bgPr>
    </p:bg>
    <p:spTree>
      <p:nvGrpSpPr>
        <p:cNvPr id="1" name=""/>
        <p:cNvGrpSpPr/>
        <p:nvPr/>
      </p:nvGrpSpPr>
      <p:grpSpPr>
        <a:xfrm>
          <a:off x="0" y="0"/>
          <a:ext cx="0" cy="0"/>
          <a:chOff x="0" y="0"/>
          <a:chExt cx="0" cy="0"/>
        </a:xfrm>
      </p:grpSpPr>
      <p:sp>
        <p:nvSpPr>
          <p:cNvPr id="143" name="Shape 143"/>
          <p:cNvSpPr/>
          <p:nvPr/>
        </p:nvSpPr>
        <p:spPr>
          <a:xfrm flipV="1">
            <a:off x="885658" y="562051"/>
            <a:ext cx="7593264" cy="1"/>
          </a:xfrm>
          <a:prstGeom prst="line">
            <a:avLst/>
          </a:prstGeom>
          <a:ln w="114300">
            <a:solidFill>
              <a:srgbClr val="FFFFFF"/>
            </a:solidFill>
            <a:miter lim="400000"/>
          </a:ln>
        </p:spPr>
        <p:txBody>
          <a:bodyPr lIns="0" tIns="0" rIns="0" bIns="0"/>
          <a:lstStyle/>
          <a:p>
            <a:pPr marL="0" marR="0" lvl="0" algn="l" defTabSz="457200">
              <a:defRPr sz="700">
                <a:uFillTx/>
                <a:latin typeface="Helvetica"/>
                <a:ea typeface="Helvetica"/>
                <a:cs typeface="Helvetica"/>
                <a:sym typeface="Helvetica"/>
              </a:defRPr>
            </a:pPr>
            <a:endParaRPr/>
          </a:p>
        </p:txBody>
      </p:sp>
      <p:sp>
        <p:nvSpPr>
          <p:cNvPr id="144" name="Shape 144"/>
          <p:cNvSpPr/>
          <p:nvPr/>
        </p:nvSpPr>
        <p:spPr>
          <a:xfrm>
            <a:off x="887718" y="4852255"/>
            <a:ext cx="7596376" cy="1"/>
          </a:xfrm>
          <a:prstGeom prst="line">
            <a:avLst/>
          </a:prstGeom>
          <a:ln w="3175">
            <a:solidFill>
              <a:srgbClr val="FFFFFF"/>
            </a:solidFill>
            <a:miter lim="400000"/>
          </a:ln>
        </p:spPr>
        <p:txBody>
          <a:bodyPr lIns="0" tIns="0" rIns="0" bIns="0"/>
          <a:lstStyle/>
          <a:p>
            <a:pPr marL="0" marR="0" lvl="0" algn="l" defTabSz="457200">
              <a:defRPr sz="700">
                <a:uFillTx/>
                <a:latin typeface="Helvetica"/>
                <a:ea typeface="Helvetica"/>
                <a:cs typeface="Helvetica"/>
                <a:sym typeface="Helvetica"/>
              </a:defRPr>
            </a:pPr>
            <a:endParaRPr/>
          </a:p>
        </p:txBody>
      </p:sp>
    </p:spTree>
  </p:cSld>
  <p:clrMapOvr>
    <a:masterClrMapping/>
  </p:clrMapOvr>
  <p:transition xmlns:p14="http://schemas.microsoft.com/office/powerpoint/2010/main" spd="med"/>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type="tx">
  <p:cSld name="Presenter info">
    <p:spTree>
      <p:nvGrpSpPr>
        <p:cNvPr id="1" name=""/>
        <p:cNvGrpSpPr/>
        <p:nvPr/>
      </p:nvGrpSpPr>
      <p:grpSpPr>
        <a:xfrm>
          <a:off x="0" y="0"/>
          <a:ext cx="0" cy="0"/>
          <a:chOff x="0" y="0"/>
          <a:chExt cx="0" cy="0"/>
        </a:xfrm>
      </p:grpSpPr>
      <p:sp>
        <p:nvSpPr>
          <p:cNvPr id="146" name="Shape 146"/>
          <p:cNvSpPr/>
          <p:nvPr/>
        </p:nvSpPr>
        <p:spPr>
          <a:xfrm flipV="1">
            <a:off x="898552" y="566252"/>
            <a:ext cx="588890" cy="1"/>
          </a:xfrm>
          <a:prstGeom prst="line">
            <a:avLst/>
          </a:prstGeom>
          <a:ln w="88900">
            <a:solidFill/>
            <a:miter lim="400000"/>
          </a:ln>
        </p:spPr>
        <p:txBody>
          <a:bodyPr lIns="0" tIns="0" rIns="0" bIns="0"/>
          <a:lstStyle/>
          <a:p>
            <a:pPr marL="0" marR="0" lvl="0" algn="l" defTabSz="457200">
              <a:defRPr sz="700">
                <a:uFillTx/>
                <a:latin typeface="Helvetica"/>
                <a:ea typeface="Helvetica"/>
                <a:cs typeface="Helvetica"/>
                <a:sym typeface="Helvetica"/>
              </a:defRPr>
            </a:pPr>
            <a:endParaRPr/>
          </a:p>
        </p:txBody>
      </p:sp>
      <p:sp>
        <p:nvSpPr>
          <p:cNvPr id="147" name="Shape 147"/>
          <p:cNvSpPr/>
          <p:nvPr/>
        </p:nvSpPr>
        <p:spPr>
          <a:xfrm>
            <a:off x="887718" y="4852255"/>
            <a:ext cx="7596376" cy="1"/>
          </a:xfrm>
          <a:prstGeom prst="line">
            <a:avLst/>
          </a:prstGeom>
          <a:ln w="3175">
            <a:solidFill/>
            <a:miter lim="400000"/>
          </a:ln>
        </p:spPr>
        <p:txBody>
          <a:bodyPr lIns="0" tIns="0" rIns="0" bIns="0"/>
          <a:lstStyle/>
          <a:p>
            <a:pPr marL="0" marR="0" lvl="0" algn="l" defTabSz="457200">
              <a:defRPr sz="700">
                <a:uFillTx/>
                <a:latin typeface="Helvetica"/>
                <a:ea typeface="Helvetica"/>
                <a:cs typeface="Helvetica"/>
                <a:sym typeface="Helvetica"/>
              </a:defRPr>
            </a:pPr>
            <a:endParaRPr/>
          </a:p>
        </p:txBody>
      </p:sp>
      <p:sp>
        <p:nvSpPr>
          <p:cNvPr id="148" name="Shape 148"/>
          <p:cNvSpPr>
            <a:spLocks noGrp="1"/>
          </p:cNvSpPr>
          <p:nvPr>
            <p:ph idx="3"/>
          </p:nvPr>
        </p:nvSpPr>
        <p:spPr>
          <a:xfrm>
            <a:off x="894278" y="1273069"/>
            <a:ext cx="1470542" cy="1807370"/>
          </a:xfrm>
          <a:prstGeom prst="rect">
            <a:avLst/>
          </a:prstGeom>
          <a:ln w="12700">
            <a:miter lim="400000"/>
          </a:ln>
        </p:spPr>
        <p:txBody>
          <a:bodyPr lIns="32861" tIns="32861" rIns="32861" bIns="32861" anchor="ctr"/>
          <a:lstStyle/>
          <a:p>
            <a:pPr marL="0" marR="0" lvl="0" indent="0" defTabSz="1435100">
              <a:lnSpc>
                <a:spcPct val="100000"/>
              </a:lnSpc>
              <a:buClrTx/>
              <a:buSzTx/>
              <a:buFontTx/>
              <a:buNone/>
              <a:defRPr sz="1400"/>
            </a:pPr>
            <a:endParaRPr/>
          </a:p>
        </p:txBody>
      </p:sp>
    </p:spTree>
  </p:cSld>
  <p:clrMapOvr>
    <a:masterClrMapping/>
  </p:clrMapOvr>
  <p:transition xmlns:p14="http://schemas.microsoft.com/office/powerpoint/2010/mai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3_Title">
    <p:bg>
      <p:bgPr>
        <a:solidFill>
          <a:srgbClr val="000000"/>
        </a:solidFill>
        <a:effectLst/>
      </p:bgPr>
    </p:bg>
    <p:spTree>
      <p:nvGrpSpPr>
        <p:cNvPr id="1" name=""/>
        <p:cNvGrpSpPr/>
        <p:nvPr/>
      </p:nvGrpSpPr>
      <p:grpSpPr>
        <a:xfrm>
          <a:off x="0" y="0"/>
          <a:ext cx="0" cy="0"/>
          <a:chOff x="0" y="0"/>
          <a:chExt cx="0" cy="0"/>
        </a:xfrm>
      </p:grpSpPr>
      <p:sp>
        <p:nvSpPr>
          <p:cNvPr id="18" name="Shape 18"/>
          <p:cNvSpPr/>
          <p:nvPr/>
        </p:nvSpPr>
        <p:spPr>
          <a:xfrm>
            <a:off x="457200" y="487362"/>
            <a:ext cx="8448675" cy="1588"/>
          </a:xfrm>
          <a:prstGeom prst="line">
            <a:avLst/>
          </a:prstGeom>
          <a:ln w="6350">
            <a:solidFill>
              <a:srgbClr val="FFFFFF"/>
            </a:solidFill>
            <a:miter lim="400000"/>
          </a:ln>
        </p:spPr>
        <p:txBody>
          <a:bodyPr lIns="0" tIns="0" rIns="0" bIns="0"/>
          <a:lstStyle/>
          <a:p>
            <a:pPr marL="0" marR="0" lvl="0" algn="l" defTabSz="457200">
              <a:defRPr sz="1200">
                <a:uFillTx/>
                <a:latin typeface="Helvetica"/>
                <a:ea typeface="Helvetica"/>
                <a:cs typeface="Helvetica"/>
                <a:sym typeface="Helvetica"/>
              </a:defRPr>
            </a:pPr>
            <a:endParaRPr/>
          </a:p>
        </p:txBody>
      </p:sp>
      <p:sp>
        <p:nvSpPr>
          <p:cNvPr id="19" name="Shape 19"/>
          <p:cNvSpPr/>
          <p:nvPr/>
        </p:nvSpPr>
        <p:spPr>
          <a:xfrm>
            <a:off x="457200" y="908050"/>
            <a:ext cx="8448675" cy="1588"/>
          </a:xfrm>
          <a:prstGeom prst="line">
            <a:avLst/>
          </a:prstGeom>
          <a:ln w="6350">
            <a:solidFill>
              <a:srgbClr val="FFFFFF"/>
            </a:solidFill>
            <a:miter lim="400000"/>
          </a:ln>
        </p:spPr>
        <p:txBody>
          <a:bodyPr lIns="0" tIns="0" rIns="0" bIns="0"/>
          <a:lstStyle/>
          <a:p>
            <a:pPr marL="0" marR="0" lvl="0" algn="l" defTabSz="457200">
              <a:defRPr sz="1200">
                <a:uFillTx/>
                <a:latin typeface="Helvetica"/>
                <a:ea typeface="Helvetica"/>
                <a:cs typeface="Helvetica"/>
                <a:sym typeface="Helvetica"/>
              </a:defRPr>
            </a:pPr>
            <a:endParaRPr/>
          </a:p>
        </p:txBody>
      </p:sp>
      <p:sp>
        <p:nvSpPr>
          <p:cNvPr id="20" name="Shape 20"/>
          <p:cNvSpPr>
            <a:spLocks noGrp="1"/>
          </p:cNvSpPr>
          <p:nvPr>
            <p:ph type="sldNum" sz="quarter" idx="2"/>
          </p:nvPr>
        </p:nvSpPr>
        <p:spPr>
          <a:xfrm>
            <a:off x="8414810" y="458787"/>
            <a:ext cx="337605" cy="355601"/>
          </a:xfrm>
          <a:prstGeom prst="rect">
            <a:avLst/>
          </a:prstGeom>
        </p:spPr>
        <p:txBody>
          <a:bodyPr anchor="t"/>
          <a:lstStyle>
            <a:lvl1pPr>
              <a:defRPr>
                <a:solidFill>
                  <a:srgbClr val="FFFFFF"/>
                </a:solidFill>
                <a:uFill>
                  <a:solidFill>
                    <a:srgbClr val="FFFFFF"/>
                  </a:solidFill>
                </a:uFill>
              </a:defRPr>
            </a:lvl1pPr>
          </a:lstStyle>
          <a:p>
            <a:pPr lvl="0"/>
            <a:fld id="{86CB4B4D-7CA3-9044-876B-883B54F8677D}" type="slidenum">
              <a:t>‹#›</a:t>
            </a:fld>
            <a:endParaRPr/>
          </a:p>
        </p:txBody>
      </p:sp>
    </p:spTree>
  </p:cSld>
  <p:clrMapOvr>
    <a:masterClrMapping/>
  </p:clrMapOvr>
  <p:transition xmlns:p14="http://schemas.microsoft.com/office/powerpoint/2010/mai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cSld name="1_Agenda">
    <p:spTree>
      <p:nvGrpSpPr>
        <p:cNvPr id="1" name=""/>
        <p:cNvGrpSpPr/>
        <p:nvPr/>
      </p:nvGrpSpPr>
      <p:grpSpPr>
        <a:xfrm>
          <a:off x="0" y="0"/>
          <a:ext cx="0" cy="0"/>
          <a:chOff x="0" y="0"/>
          <a:chExt cx="0" cy="0"/>
        </a:xfrm>
      </p:grpSpPr>
    </p:spTree>
  </p:cSld>
  <p:clrMapOvr>
    <a:masterClrMapping/>
  </p:clrMapOvr>
  <p:transition xmlns:p14="http://schemas.microsoft.com/office/powerpoint/2010/mai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2_Agenda">
    <p:spTree>
      <p:nvGrpSpPr>
        <p:cNvPr id="1" name=""/>
        <p:cNvGrpSpPr/>
        <p:nvPr/>
      </p:nvGrpSpPr>
      <p:grpSpPr>
        <a:xfrm>
          <a:off x="0" y="0"/>
          <a:ext cx="0" cy="0"/>
          <a:chOff x="0" y="0"/>
          <a:chExt cx="0" cy="0"/>
        </a:xfrm>
      </p:grpSpPr>
      <p:sp>
        <p:nvSpPr>
          <p:cNvPr id="23" name="Shape 23"/>
          <p:cNvSpPr/>
          <p:nvPr/>
        </p:nvSpPr>
        <p:spPr>
          <a:xfrm>
            <a:off x="457200" y="487362"/>
            <a:ext cx="8448675" cy="1588"/>
          </a:xfrm>
          <a:prstGeom prst="line">
            <a:avLst/>
          </a:prstGeom>
          <a:ln w="6350">
            <a:solidFill/>
            <a:miter lim="400000"/>
          </a:ln>
        </p:spPr>
        <p:txBody>
          <a:bodyPr lIns="0" tIns="0" rIns="0" bIns="0"/>
          <a:lstStyle/>
          <a:p>
            <a:pPr marL="0" marR="0" lvl="0" algn="l" defTabSz="457200">
              <a:defRPr sz="1200">
                <a:uFillTx/>
                <a:latin typeface="Helvetica"/>
                <a:ea typeface="Helvetica"/>
                <a:cs typeface="Helvetica"/>
                <a:sym typeface="Helvetica"/>
              </a:defRPr>
            </a:pPr>
            <a:endParaRPr/>
          </a:p>
        </p:txBody>
      </p:sp>
      <p:sp>
        <p:nvSpPr>
          <p:cNvPr id="24" name="Shape 24"/>
          <p:cNvSpPr/>
          <p:nvPr/>
        </p:nvSpPr>
        <p:spPr>
          <a:xfrm>
            <a:off x="457200" y="908050"/>
            <a:ext cx="8448675" cy="1588"/>
          </a:xfrm>
          <a:prstGeom prst="line">
            <a:avLst/>
          </a:prstGeom>
          <a:ln w="6350">
            <a:solidFill/>
            <a:miter lim="400000"/>
          </a:ln>
        </p:spPr>
        <p:txBody>
          <a:bodyPr lIns="0" tIns="0" rIns="0" bIns="0"/>
          <a:lstStyle/>
          <a:p>
            <a:pPr marL="0" marR="0" lvl="0" algn="l" defTabSz="457200">
              <a:defRPr sz="1200">
                <a:uFillTx/>
                <a:latin typeface="Helvetica"/>
                <a:ea typeface="Helvetica"/>
                <a:cs typeface="Helvetica"/>
                <a:sym typeface="Helvetica"/>
              </a:defRPr>
            </a:pPr>
            <a:endParaRPr/>
          </a:p>
        </p:txBody>
      </p:sp>
      <p:pic>
        <p:nvPicPr>
          <p:cNvPr id="25" name="image.tiff"/>
          <p:cNvPicPr/>
          <p:nvPr/>
        </p:nvPicPr>
        <p:blipFill>
          <a:blip r:embed="rId2">
            <a:extLst/>
          </a:blip>
          <a:stretch>
            <a:fillRect/>
          </a:stretch>
        </p:blipFill>
        <p:spPr>
          <a:xfrm>
            <a:off x="2444750" y="1104900"/>
            <a:ext cx="4522788" cy="3665538"/>
          </a:xfrm>
          <a:prstGeom prst="rect">
            <a:avLst/>
          </a:prstGeom>
          <a:ln w="12700">
            <a:miter lim="400000"/>
          </a:ln>
        </p:spPr>
      </p:pic>
      <p:sp>
        <p:nvSpPr>
          <p:cNvPr id="26" name="Shape 26"/>
          <p:cNvSpPr>
            <a:spLocks noGrp="1"/>
          </p:cNvSpPr>
          <p:nvPr>
            <p:ph type="sldNum" sz="quarter" idx="2"/>
          </p:nvPr>
        </p:nvSpPr>
        <p:spPr>
          <a:prstGeom prst="rect">
            <a:avLst/>
          </a:prstGeom>
        </p:spPr>
        <p:txBody>
          <a:bodyPr/>
          <a:lstStyle/>
          <a:p>
            <a:pPr lvl="0"/>
            <a:fld id="{86CB4B4D-7CA3-9044-876B-883B54F8677D}" type="slidenum">
              <a:t>‹#›</a:t>
            </a:fld>
            <a:endParaRPr/>
          </a:p>
        </p:txBody>
      </p:sp>
    </p:spTree>
  </p:cSld>
  <p:clrMapOvr>
    <a:masterClrMapping/>
  </p:clrMapOvr>
  <p:transition xmlns:p14="http://schemas.microsoft.com/office/powerpoint/2010/mai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3_Agenda">
    <p:spTree>
      <p:nvGrpSpPr>
        <p:cNvPr id="1" name=""/>
        <p:cNvGrpSpPr/>
        <p:nvPr/>
      </p:nvGrpSpPr>
      <p:grpSpPr>
        <a:xfrm>
          <a:off x="0" y="0"/>
          <a:ext cx="0" cy="0"/>
          <a:chOff x="0" y="0"/>
          <a:chExt cx="0" cy="0"/>
        </a:xfrm>
      </p:grpSpPr>
      <p:pic>
        <p:nvPicPr>
          <p:cNvPr id="28" name="image.tiff"/>
          <p:cNvPicPr/>
          <p:nvPr/>
        </p:nvPicPr>
        <p:blipFill>
          <a:blip r:embed="rId2">
            <a:extLst/>
          </a:blip>
          <a:stretch>
            <a:fillRect/>
          </a:stretch>
        </p:blipFill>
        <p:spPr>
          <a:xfrm>
            <a:off x="2017712" y="1111250"/>
            <a:ext cx="5259388" cy="3683000"/>
          </a:xfrm>
          <a:prstGeom prst="rect">
            <a:avLst/>
          </a:prstGeom>
          <a:ln w="12700">
            <a:miter lim="400000"/>
          </a:ln>
        </p:spPr>
      </p:pic>
      <p:sp>
        <p:nvSpPr>
          <p:cNvPr id="29" name="Shape 29"/>
          <p:cNvSpPr/>
          <p:nvPr/>
        </p:nvSpPr>
        <p:spPr>
          <a:xfrm>
            <a:off x="457200" y="487362"/>
            <a:ext cx="8448675" cy="1588"/>
          </a:xfrm>
          <a:prstGeom prst="line">
            <a:avLst/>
          </a:prstGeom>
          <a:ln w="6350">
            <a:solidFill/>
            <a:miter lim="400000"/>
          </a:ln>
        </p:spPr>
        <p:txBody>
          <a:bodyPr lIns="0" tIns="0" rIns="0" bIns="0"/>
          <a:lstStyle/>
          <a:p>
            <a:pPr marL="0" marR="0" lvl="0" algn="l" defTabSz="457200">
              <a:defRPr sz="1200">
                <a:uFillTx/>
                <a:latin typeface="Helvetica"/>
                <a:ea typeface="Helvetica"/>
                <a:cs typeface="Helvetica"/>
                <a:sym typeface="Helvetica"/>
              </a:defRPr>
            </a:pPr>
            <a:endParaRPr/>
          </a:p>
        </p:txBody>
      </p:sp>
      <p:sp>
        <p:nvSpPr>
          <p:cNvPr id="30" name="Shape 30"/>
          <p:cNvSpPr/>
          <p:nvPr/>
        </p:nvSpPr>
        <p:spPr>
          <a:xfrm>
            <a:off x="457200" y="908050"/>
            <a:ext cx="8448675" cy="1588"/>
          </a:xfrm>
          <a:prstGeom prst="line">
            <a:avLst/>
          </a:prstGeom>
          <a:ln w="6350">
            <a:solidFill/>
            <a:miter lim="400000"/>
          </a:ln>
        </p:spPr>
        <p:txBody>
          <a:bodyPr lIns="0" tIns="0" rIns="0" bIns="0"/>
          <a:lstStyle/>
          <a:p>
            <a:pPr marL="0" marR="0" lvl="0" algn="l" defTabSz="457200">
              <a:defRPr sz="1200">
                <a:uFillTx/>
                <a:latin typeface="Helvetica"/>
                <a:ea typeface="Helvetica"/>
                <a:cs typeface="Helvetica"/>
                <a:sym typeface="Helvetica"/>
              </a:defRPr>
            </a:pPr>
            <a:endParaRPr/>
          </a:p>
        </p:txBody>
      </p:sp>
      <p:sp>
        <p:nvSpPr>
          <p:cNvPr id="31" name="Shape 31"/>
          <p:cNvSpPr>
            <a:spLocks noGrp="1"/>
          </p:cNvSpPr>
          <p:nvPr>
            <p:ph type="sldNum" sz="quarter" idx="2"/>
          </p:nvPr>
        </p:nvSpPr>
        <p:spPr>
          <a:prstGeom prst="rect">
            <a:avLst/>
          </a:prstGeom>
        </p:spPr>
        <p:txBody>
          <a:bodyPr/>
          <a:lstStyle/>
          <a:p>
            <a:pPr lvl="0"/>
            <a:fld id="{86CB4B4D-7CA3-9044-876B-883B54F8677D}" type="slidenum">
              <a:t>‹#›</a:t>
            </a:fld>
            <a:endParaRPr/>
          </a:p>
        </p:txBody>
      </p:sp>
    </p:spTree>
  </p:cSld>
  <p:clrMapOvr>
    <a:masterClrMapping/>
  </p:clrMapOvr>
  <p:transition xmlns:p14="http://schemas.microsoft.com/office/powerpoint/2010/mai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4_Agenda">
    <p:spTree>
      <p:nvGrpSpPr>
        <p:cNvPr id="1" name=""/>
        <p:cNvGrpSpPr/>
        <p:nvPr/>
      </p:nvGrpSpPr>
      <p:grpSpPr>
        <a:xfrm>
          <a:off x="0" y="0"/>
          <a:ext cx="0" cy="0"/>
          <a:chOff x="0" y="0"/>
          <a:chExt cx="0" cy="0"/>
        </a:xfrm>
      </p:grpSpPr>
      <p:pic>
        <p:nvPicPr>
          <p:cNvPr id="33" name="image.tiff"/>
          <p:cNvPicPr/>
          <p:nvPr/>
        </p:nvPicPr>
        <p:blipFill>
          <a:blip r:embed="rId2">
            <a:extLst/>
          </a:blip>
          <a:stretch>
            <a:fillRect/>
          </a:stretch>
        </p:blipFill>
        <p:spPr>
          <a:xfrm>
            <a:off x="2322512" y="1136650"/>
            <a:ext cx="4862513" cy="3808413"/>
          </a:xfrm>
          <a:prstGeom prst="rect">
            <a:avLst/>
          </a:prstGeom>
          <a:ln w="12700">
            <a:miter lim="400000"/>
          </a:ln>
        </p:spPr>
      </p:pic>
      <p:sp>
        <p:nvSpPr>
          <p:cNvPr id="34" name="Shape 34"/>
          <p:cNvSpPr/>
          <p:nvPr/>
        </p:nvSpPr>
        <p:spPr>
          <a:xfrm>
            <a:off x="457200" y="487362"/>
            <a:ext cx="8448675" cy="1588"/>
          </a:xfrm>
          <a:prstGeom prst="line">
            <a:avLst/>
          </a:prstGeom>
          <a:ln w="6350">
            <a:solidFill/>
            <a:miter lim="400000"/>
          </a:ln>
        </p:spPr>
        <p:txBody>
          <a:bodyPr lIns="0" tIns="0" rIns="0" bIns="0"/>
          <a:lstStyle/>
          <a:p>
            <a:pPr marL="0" marR="0" lvl="0" algn="l" defTabSz="457200">
              <a:defRPr sz="1200">
                <a:uFillTx/>
                <a:latin typeface="Helvetica"/>
                <a:ea typeface="Helvetica"/>
                <a:cs typeface="Helvetica"/>
                <a:sym typeface="Helvetica"/>
              </a:defRPr>
            </a:pPr>
            <a:endParaRPr/>
          </a:p>
        </p:txBody>
      </p:sp>
      <p:sp>
        <p:nvSpPr>
          <p:cNvPr id="35" name="Shape 35"/>
          <p:cNvSpPr/>
          <p:nvPr/>
        </p:nvSpPr>
        <p:spPr>
          <a:xfrm>
            <a:off x="457200" y="908050"/>
            <a:ext cx="8448675" cy="1588"/>
          </a:xfrm>
          <a:prstGeom prst="line">
            <a:avLst/>
          </a:prstGeom>
          <a:ln w="6350">
            <a:solidFill/>
            <a:miter lim="400000"/>
          </a:ln>
        </p:spPr>
        <p:txBody>
          <a:bodyPr lIns="0" tIns="0" rIns="0" bIns="0"/>
          <a:lstStyle/>
          <a:p>
            <a:pPr marL="0" marR="0" lvl="0" algn="l" defTabSz="457200">
              <a:defRPr sz="1200">
                <a:uFillTx/>
                <a:latin typeface="Helvetica"/>
                <a:ea typeface="Helvetica"/>
                <a:cs typeface="Helvetica"/>
                <a:sym typeface="Helvetica"/>
              </a:defRPr>
            </a:pPr>
            <a:endParaRPr/>
          </a:p>
        </p:txBody>
      </p:sp>
      <p:sp>
        <p:nvSpPr>
          <p:cNvPr id="36" name="Shape 36"/>
          <p:cNvSpPr>
            <a:spLocks noGrp="1"/>
          </p:cNvSpPr>
          <p:nvPr>
            <p:ph type="sldNum" sz="quarter" idx="2"/>
          </p:nvPr>
        </p:nvSpPr>
        <p:spPr>
          <a:prstGeom prst="rect">
            <a:avLst/>
          </a:prstGeom>
        </p:spPr>
        <p:txBody>
          <a:bodyPr/>
          <a:lstStyle/>
          <a:p>
            <a:pPr lvl="0"/>
            <a:fld id="{86CB4B4D-7CA3-9044-876B-883B54F8677D}" type="slidenum">
              <a:t>‹#›</a:t>
            </a:fld>
            <a:endParaRPr/>
          </a:p>
        </p:txBody>
      </p:sp>
    </p:spTree>
  </p:cSld>
  <p:clrMapOvr>
    <a:masterClrMapping/>
  </p:clrMapOvr>
  <p:transition xmlns:p14="http://schemas.microsoft.com/office/powerpoint/2010/main" spd="med"/>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30" Type="http://schemas.openxmlformats.org/officeDocument/2006/relationships/slideLayout" Target="../slideLayouts/slideLayout30.xml"/><Relationship Id="rId31" Type="http://schemas.openxmlformats.org/officeDocument/2006/relationships/slideLayout" Target="../slideLayouts/slideLayout31.xml"/><Relationship Id="rId32" Type="http://schemas.openxmlformats.org/officeDocument/2006/relationships/slideLayout" Target="../slideLayouts/slideLayout32.xml"/><Relationship Id="rId9" Type="http://schemas.openxmlformats.org/officeDocument/2006/relationships/slideLayout" Target="../slideLayouts/slideLayout9.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3" Type="http://schemas.openxmlformats.org/officeDocument/2006/relationships/slideLayout" Target="../slideLayouts/slideLayout33.xml"/><Relationship Id="rId34" Type="http://schemas.openxmlformats.org/officeDocument/2006/relationships/slideLayout" Target="../slideLayouts/slideLayout34.xml"/><Relationship Id="rId35" Type="http://schemas.openxmlformats.org/officeDocument/2006/relationships/slideLayout" Target="../slideLayouts/slideLayout35.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37" Type="http://schemas.openxmlformats.org/officeDocument/2006/relationships/slideLayout" Target="../slideLayouts/slideLayout37.xml"/><Relationship Id="rId38" Type="http://schemas.openxmlformats.org/officeDocument/2006/relationships/slideLayout" Target="../slideLayouts/slideLayout38.xml"/><Relationship Id="rId39" Type="http://schemas.openxmlformats.org/officeDocument/2006/relationships/slideLayout" Target="../slideLayouts/slideLayout39.xml"/><Relationship Id="rId40" Type="http://schemas.openxmlformats.org/officeDocument/2006/relationships/slideLayout" Target="../slideLayouts/slideLayout40.xml"/><Relationship Id="rId41" Type="http://schemas.openxmlformats.org/officeDocument/2006/relationships/slideLayout" Target="../slideLayouts/slideLayout41.xml"/><Relationship Id="rId42" Type="http://schemas.openxmlformats.org/officeDocument/2006/relationships/slideLayout" Target="../slideLayouts/slideLayout42.xml"/><Relationship Id="rId43"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p:nvPr/>
        </p:nvSpPr>
        <p:spPr>
          <a:xfrm>
            <a:off x="457200" y="487362"/>
            <a:ext cx="8448675" cy="1588"/>
          </a:xfrm>
          <a:prstGeom prst="line">
            <a:avLst/>
          </a:prstGeom>
          <a:ln w="6350">
            <a:solidFill/>
            <a:miter lim="400000"/>
          </a:ln>
        </p:spPr>
        <p:txBody>
          <a:bodyPr lIns="0" tIns="0" rIns="0" bIns="0"/>
          <a:lstStyle/>
          <a:p>
            <a:pPr marL="0" marR="0" lvl="0" algn="l" defTabSz="457200">
              <a:defRPr sz="1200">
                <a:uFillTx/>
                <a:latin typeface="Helvetica"/>
                <a:ea typeface="Helvetica"/>
                <a:cs typeface="Helvetica"/>
                <a:sym typeface="Helvetica"/>
              </a:defRPr>
            </a:pPr>
            <a:endParaRPr/>
          </a:p>
        </p:txBody>
      </p:sp>
      <p:sp>
        <p:nvSpPr>
          <p:cNvPr id="3" name="Shape 3"/>
          <p:cNvSpPr/>
          <p:nvPr/>
        </p:nvSpPr>
        <p:spPr>
          <a:xfrm>
            <a:off x="457200" y="908050"/>
            <a:ext cx="8448675" cy="1588"/>
          </a:xfrm>
          <a:prstGeom prst="line">
            <a:avLst/>
          </a:prstGeom>
          <a:ln w="6350">
            <a:solidFill/>
            <a:miter lim="400000"/>
          </a:ln>
        </p:spPr>
        <p:txBody>
          <a:bodyPr lIns="0" tIns="0" rIns="0" bIns="0"/>
          <a:lstStyle/>
          <a:p>
            <a:pPr marL="0" marR="0" lvl="0" algn="l" defTabSz="457200">
              <a:defRPr sz="1200">
                <a:uFillTx/>
                <a:latin typeface="Helvetica"/>
                <a:ea typeface="Helvetica"/>
                <a:cs typeface="Helvetica"/>
                <a:sym typeface="Helvetica"/>
              </a:defRPr>
            </a:pPr>
            <a:endParaRPr/>
          </a:p>
        </p:txBody>
      </p:sp>
      <p:sp>
        <p:nvSpPr>
          <p:cNvPr id="4" name="Shape 4"/>
          <p:cNvSpPr>
            <a:spLocks noGrp="1"/>
          </p:cNvSpPr>
          <p:nvPr>
            <p:ph type="sldNum" sz="quarter" idx="2"/>
          </p:nvPr>
        </p:nvSpPr>
        <p:spPr>
          <a:xfrm>
            <a:off x="8608485" y="508000"/>
            <a:ext cx="337605" cy="355601"/>
          </a:xfrm>
          <a:prstGeom prst="rect">
            <a:avLst/>
          </a:prstGeom>
          <a:ln w="12700">
            <a:miter lim="400000"/>
          </a:ln>
        </p:spPr>
        <p:txBody>
          <a:bodyPr wrap="none" lIns="0" tIns="0" rIns="0" bIns="0" anchor="ctr">
            <a:normAutofit/>
          </a:bodyPr>
          <a:lstStyle>
            <a:lvl1pPr marL="0" marR="0" defTabSz="584200">
              <a:defRPr sz="2300" b="1">
                <a:latin typeface="Helvetica-Bold"/>
                <a:ea typeface="Helvetica-Bold"/>
                <a:cs typeface="Helvetica-Bold"/>
                <a:sym typeface="Helvetica-Bold"/>
              </a:defRPr>
            </a:lvl1pPr>
          </a:lstStyle>
          <a:p>
            <a:pPr lvl="0"/>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Lst>
  <p:transition xmlns:p14="http://schemas.microsoft.com/office/powerpoint/2010/main" spd="med"/>
  <p:txStyles>
    <p:titleStyle>
      <a:lvl1pPr marL="40639" marR="40639">
        <a:lnSpc>
          <a:spcPts val="2300"/>
        </a:lnSpc>
        <a:defRPr sz="2300" b="1">
          <a:uFill>
            <a:solidFill/>
          </a:uFill>
          <a:latin typeface="Helvetica-Bold"/>
          <a:ea typeface="Helvetica-Bold"/>
          <a:cs typeface="Helvetica-Bold"/>
          <a:sym typeface="Helvetica-Bold"/>
        </a:defRPr>
      </a:lvl1pPr>
      <a:lvl2pPr marL="40639" marR="40639" indent="228600">
        <a:lnSpc>
          <a:spcPts val="2300"/>
        </a:lnSpc>
        <a:defRPr sz="2300" b="1">
          <a:uFill>
            <a:solidFill/>
          </a:uFill>
          <a:latin typeface="Helvetica-Bold"/>
          <a:ea typeface="Helvetica-Bold"/>
          <a:cs typeface="Helvetica-Bold"/>
          <a:sym typeface="Helvetica-Bold"/>
        </a:defRPr>
      </a:lvl2pPr>
      <a:lvl3pPr marL="40639" marR="40639" indent="457200">
        <a:lnSpc>
          <a:spcPts val="2300"/>
        </a:lnSpc>
        <a:defRPr sz="2300" b="1">
          <a:uFill>
            <a:solidFill/>
          </a:uFill>
          <a:latin typeface="Helvetica-Bold"/>
          <a:ea typeface="Helvetica-Bold"/>
          <a:cs typeface="Helvetica-Bold"/>
          <a:sym typeface="Helvetica-Bold"/>
        </a:defRPr>
      </a:lvl3pPr>
      <a:lvl4pPr marL="40639" marR="40639" indent="685800">
        <a:lnSpc>
          <a:spcPts val="2300"/>
        </a:lnSpc>
        <a:defRPr sz="2300" b="1">
          <a:uFill>
            <a:solidFill/>
          </a:uFill>
          <a:latin typeface="Helvetica-Bold"/>
          <a:ea typeface="Helvetica-Bold"/>
          <a:cs typeface="Helvetica-Bold"/>
          <a:sym typeface="Helvetica-Bold"/>
        </a:defRPr>
      </a:lvl4pPr>
      <a:lvl5pPr marL="40639" marR="40639" indent="914400">
        <a:lnSpc>
          <a:spcPts val="2300"/>
        </a:lnSpc>
        <a:defRPr sz="2300" b="1">
          <a:uFill>
            <a:solidFill/>
          </a:uFill>
          <a:latin typeface="Helvetica-Bold"/>
          <a:ea typeface="Helvetica-Bold"/>
          <a:cs typeface="Helvetica-Bold"/>
          <a:sym typeface="Helvetica-Bold"/>
        </a:defRPr>
      </a:lvl5pPr>
      <a:lvl6pPr marL="40639" marR="40639" indent="1143000">
        <a:lnSpc>
          <a:spcPts val="2300"/>
        </a:lnSpc>
        <a:defRPr sz="2300" b="1">
          <a:uFill>
            <a:solidFill/>
          </a:uFill>
          <a:latin typeface="Helvetica-Bold"/>
          <a:ea typeface="Helvetica-Bold"/>
          <a:cs typeface="Helvetica-Bold"/>
          <a:sym typeface="Helvetica-Bold"/>
        </a:defRPr>
      </a:lvl6pPr>
      <a:lvl7pPr marL="40639" marR="40639" indent="1371600">
        <a:lnSpc>
          <a:spcPts val="2300"/>
        </a:lnSpc>
        <a:defRPr sz="2300" b="1">
          <a:uFill>
            <a:solidFill/>
          </a:uFill>
          <a:latin typeface="Helvetica-Bold"/>
          <a:ea typeface="Helvetica-Bold"/>
          <a:cs typeface="Helvetica-Bold"/>
          <a:sym typeface="Helvetica-Bold"/>
        </a:defRPr>
      </a:lvl7pPr>
      <a:lvl8pPr marL="40639" marR="40639" indent="1600200">
        <a:lnSpc>
          <a:spcPts val="2300"/>
        </a:lnSpc>
        <a:defRPr sz="2300" b="1">
          <a:uFill>
            <a:solidFill/>
          </a:uFill>
          <a:latin typeface="Helvetica-Bold"/>
          <a:ea typeface="Helvetica-Bold"/>
          <a:cs typeface="Helvetica-Bold"/>
          <a:sym typeface="Helvetica-Bold"/>
        </a:defRPr>
      </a:lvl8pPr>
      <a:lvl9pPr marL="40639" marR="40639" indent="1828800">
        <a:lnSpc>
          <a:spcPts val="2300"/>
        </a:lnSpc>
        <a:defRPr sz="2300" b="1">
          <a:uFill>
            <a:solidFill/>
          </a:uFill>
          <a:latin typeface="Helvetica-Bold"/>
          <a:ea typeface="Helvetica-Bold"/>
          <a:cs typeface="Helvetica-Bold"/>
          <a:sym typeface="Helvetica-Bold"/>
        </a:defRPr>
      </a:lvl9pPr>
    </p:titleStyle>
    <p:bodyStyle>
      <a:lvl1pPr marL="186689" marR="40639" indent="-146050">
        <a:lnSpc>
          <a:spcPts val="2400"/>
        </a:lnSpc>
        <a:buClr>
          <a:srgbClr val="000000"/>
        </a:buClr>
        <a:buSzPct val="69000"/>
        <a:buFont typeface="Lucida Grande"/>
        <a:buChar char="‣"/>
        <a:defRPr sz="2000">
          <a:uFill>
            <a:solidFill/>
          </a:uFill>
          <a:latin typeface="Helvetica"/>
          <a:ea typeface="Helvetica"/>
          <a:cs typeface="Helvetica"/>
          <a:sym typeface="Helvetica"/>
        </a:defRPr>
      </a:lvl1pPr>
      <a:lvl2pPr marL="332740" marR="40639" indent="-146050">
        <a:lnSpc>
          <a:spcPts val="2400"/>
        </a:lnSpc>
        <a:buClr>
          <a:srgbClr val="000000"/>
        </a:buClr>
        <a:buSzPct val="69000"/>
        <a:buFont typeface="Lucida Grande"/>
        <a:buChar char="‣"/>
        <a:defRPr sz="2000">
          <a:uFill>
            <a:solidFill/>
          </a:uFill>
          <a:latin typeface="Helvetica"/>
          <a:ea typeface="Helvetica"/>
          <a:cs typeface="Helvetica"/>
          <a:sym typeface="Helvetica"/>
        </a:defRPr>
      </a:lvl2pPr>
      <a:lvl3pPr marL="478790" marR="40639" indent="-146050">
        <a:lnSpc>
          <a:spcPts val="2400"/>
        </a:lnSpc>
        <a:buClr>
          <a:srgbClr val="000000"/>
        </a:buClr>
        <a:buSzPct val="69000"/>
        <a:buFont typeface="Lucida Grande"/>
        <a:buChar char="‣"/>
        <a:defRPr sz="2000">
          <a:uFill>
            <a:solidFill/>
          </a:uFill>
          <a:latin typeface="Helvetica"/>
          <a:ea typeface="Helvetica"/>
          <a:cs typeface="Helvetica"/>
          <a:sym typeface="Helvetica"/>
        </a:defRPr>
      </a:lvl3pPr>
      <a:lvl4pPr marL="624840" marR="40639" indent="-146050">
        <a:lnSpc>
          <a:spcPts val="2400"/>
        </a:lnSpc>
        <a:buClr>
          <a:srgbClr val="000000"/>
        </a:buClr>
        <a:buSzPct val="69000"/>
        <a:buFont typeface="Lucida Grande"/>
        <a:buChar char="‣"/>
        <a:defRPr sz="2000">
          <a:uFill>
            <a:solidFill/>
          </a:uFill>
          <a:latin typeface="Helvetica"/>
          <a:ea typeface="Helvetica"/>
          <a:cs typeface="Helvetica"/>
          <a:sym typeface="Helvetica"/>
        </a:defRPr>
      </a:lvl4pPr>
      <a:lvl5pPr marL="770890" marR="40639" indent="-146050">
        <a:lnSpc>
          <a:spcPts val="2400"/>
        </a:lnSpc>
        <a:buClr>
          <a:srgbClr val="000000"/>
        </a:buClr>
        <a:buSzPct val="69000"/>
        <a:buFont typeface="Lucida Grande"/>
        <a:buChar char="‣"/>
        <a:defRPr sz="2000">
          <a:uFill>
            <a:solidFill/>
          </a:uFill>
          <a:latin typeface="Helvetica"/>
          <a:ea typeface="Helvetica"/>
          <a:cs typeface="Helvetica"/>
          <a:sym typeface="Helvetica"/>
        </a:defRPr>
      </a:lvl5pPr>
      <a:lvl6pPr marL="770890" marR="40639" indent="-146050">
        <a:lnSpc>
          <a:spcPts val="2400"/>
        </a:lnSpc>
        <a:buClr>
          <a:srgbClr val="000000"/>
        </a:buClr>
        <a:buSzPct val="69000"/>
        <a:buFont typeface="Lucida Grande"/>
        <a:buChar char="‣"/>
        <a:defRPr sz="2000">
          <a:uFill>
            <a:solidFill/>
          </a:uFill>
          <a:latin typeface="Helvetica"/>
          <a:ea typeface="Helvetica"/>
          <a:cs typeface="Helvetica"/>
          <a:sym typeface="Helvetica"/>
        </a:defRPr>
      </a:lvl6pPr>
      <a:lvl7pPr marL="770890" marR="40639" indent="-146050">
        <a:lnSpc>
          <a:spcPts val="2400"/>
        </a:lnSpc>
        <a:buClr>
          <a:srgbClr val="000000"/>
        </a:buClr>
        <a:buSzPct val="69000"/>
        <a:buFont typeface="Lucida Grande"/>
        <a:buChar char="‣"/>
        <a:defRPr sz="2000">
          <a:uFill>
            <a:solidFill/>
          </a:uFill>
          <a:latin typeface="Helvetica"/>
          <a:ea typeface="Helvetica"/>
          <a:cs typeface="Helvetica"/>
          <a:sym typeface="Helvetica"/>
        </a:defRPr>
      </a:lvl7pPr>
      <a:lvl8pPr marL="770890" marR="40639" indent="-146050">
        <a:lnSpc>
          <a:spcPts val="2400"/>
        </a:lnSpc>
        <a:buClr>
          <a:srgbClr val="000000"/>
        </a:buClr>
        <a:buSzPct val="69000"/>
        <a:buFont typeface="Lucida Grande"/>
        <a:buChar char="‣"/>
        <a:defRPr sz="2000">
          <a:uFill>
            <a:solidFill/>
          </a:uFill>
          <a:latin typeface="Helvetica"/>
          <a:ea typeface="Helvetica"/>
          <a:cs typeface="Helvetica"/>
          <a:sym typeface="Helvetica"/>
        </a:defRPr>
      </a:lvl8pPr>
      <a:lvl9pPr marL="770890" marR="40639" indent="-146050">
        <a:lnSpc>
          <a:spcPts val="2400"/>
        </a:lnSpc>
        <a:buClr>
          <a:srgbClr val="000000"/>
        </a:buClr>
        <a:buSzPct val="69000"/>
        <a:buFont typeface="Lucida Grande"/>
        <a:buChar char="‣"/>
        <a:defRPr sz="2000">
          <a:uFill>
            <a:solidFill/>
          </a:uFill>
          <a:latin typeface="Helvetica"/>
          <a:ea typeface="Helvetica"/>
          <a:cs typeface="Helvetica"/>
          <a:sym typeface="Helvetica"/>
        </a:defRPr>
      </a:lvl9pPr>
    </p:bodyStyle>
    <p:otherStyle>
      <a:lvl1pPr algn="ctr" defTabSz="584200">
        <a:defRPr sz="2300" b="1">
          <a:solidFill>
            <a:schemeClr val="tx1"/>
          </a:solidFill>
          <a:uFill>
            <a:solidFill/>
          </a:uFill>
          <a:latin typeface="+mn-lt"/>
          <a:ea typeface="+mn-ea"/>
          <a:cs typeface="+mn-cs"/>
          <a:sym typeface="Helvetica-Bold"/>
        </a:defRPr>
      </a:lvl1pPr>
      <a:lvl2pPr indent="228600" algn="ctr" defTabSz="584200">
        <a:defRPr sz="2300" b="1">
          <a:solidFill>
            <a:schemeClr val="tx1"/>
          </a:solidFill>
          <a:uFill>
            <a:solidFill/>
          </a:uFill>
          <a:latin typeface="+mn-lt"/>
          <a:ea typeface="+mn-ea"/>
          <a:cs typeface="+mn-cs"/>
          <a:sym typeface="Helvetica-Bold"/>
        </a:defRPr>
      </a:lvl2pPr>
      <a:lvl3pPr indent="457200" algn="ctr" defTabSz="584200">
        <a:defRPr sz="2300" b="1">
          <a:solidFill>
            <a:schemeClr val="tx1"/>
          </a:solidFill>
          <a:uFill>
            <a:solidFill/>
          </a:uFill>
          <a:latin typeface="+mn-lt"/>
          <a:ea typeface="+mn-ea"/>
          <a:cs typeface="+mn-cs"/>
          <a:sym typeface="Helvetica-Bold"/>
        </a:defRPr>
      </a:lvl3pPr>
      <a:lvl4pPr indent="685800" algn="ctr" defTabSz="584200">
        <a:defRPr sz="2300" b="1">
          <a:solidFill>
            <a:schemeClr val="tx1"/>
          </a:solidFill>
          <a:uFill>
            <a:solidFill/>
          </a:uFill>
          <a:latin typeface="+mn-lt"/>
          <a:ea typeface="+mn-ea"/>
          <a:cs typeface="+mn-cs"/>
          <a:sym typeface="Helvetica-Bold"/>
        </a:defRPr>
      </a:lvl4pPr>
      <a:lvl5pPr indent="914400" algn="ctr" defTabSz="584200">
        <a:defRPr sz="2300" b="1">
          <a:solidFill>
            <a:schemeClr val="tx1"/>
          </a:solidFill>
          <a:uFill>
            <a:solidFill/>
          </a:uFill>
          <a:latin typeface="+mn-lt"/>
          <a:ea typeface="+mn-ea"/>
          <a:cs typeface="+mn-cs"/>
          <a:sym typeface="Helvetica-Bold"/>
        </a:defRPr>
      </a:lvl5pPr>
      <a:lvl6pPr indent="1143000" algn="ctr" defTabSz="584200">
        <a:defRPr sz="2300" b="1">
          <a:solidFill>
            <a:schemeClr val="tx1"/>
          </a:solidFill>
          <a:uFill>
            <a:solidFill/>
          </a:uFill>
          <a:latin typeface="+mn-lt"/>
          <a:ea typeface="+mn-ea"/>
          <a:cs typeface="+mn-cs"/>
          <a:sym typeface="Helvetica-Bold"/>
        </a:defRPr>
      </a:lvl6pPr>
      <a:lvl7pPr indent="1371600" algn="ctr" defTabSz="584200">
        <a:defRPr sz="2300" b="1">
          <a:solidFill>
            <a:schemeClr val="tx1"/>
          </a:solidFill>
          <a:uFill>
            <a:solidFill/>
          </a:uFill>
          <a:latin typeface="+mn-lt"/>
          <a:ea typeface="+mn-ea"/>
          <a:cs typeface="+mn-cs"/>
          <a:sym typeface="Helvetica-Bold"/>
        </a:defRPr>
      </a:lvl7pPr>
      <a:lvl8pPr indent="1600200" algn="ctr" defTabSz="584200">
        <a:defRPr sz="2300" b="1">
          <a:solidFill>
            <a:schemeClr val="tx1"/>
          </a:solidFill>
          <a:uFill>
            <a:solidFill/>
          </a:uFill>
          <a:latin typeface="+mn-lt"/>
          <a:ea typeface="+mn-ea"/>
          <a:cs typeface="+mn-cs"/>
          <a:sym typeface="Helvetica-Bold"/>
        </a:defRPr>
      </a:lvl8pPr>
      <a:lvl9pPr indent="1828800" algn="ctr" defTabSz="584200">
        <a:defRPr sz="2300" b="1">
          <a:solidFill>
            <a:schemeClr val="tx1"/>
          </a:solidFill>
          <a:uFill>
            <a:solidFill/>
          </a:uFill>
          <a:latin typeface="+mn-lt"/>
          <a:ea typeface="+mn-ea"/>
          <a:cs typeface="+mn-cs"/>
          <a:sym typeface="Helvetica-Bold"/>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jpeg"/><Relationship Id="rId1" Type="http://schemas.openxmlformats.org/officeDocument/2006/relationships/slideLayout" Target="../slideLayouts/slideLayout15.xml"/><Relationship Id="rId2" Type="http://schemas.openxmlformats.org/officeDocument/2006/relationships/notesSlide" Target="../notesSlides/notesSlide1.xml"/></Relationships>
</file>

<file path=ppt/slides/_rels/slide11.xml.rels><?xml version="1.0" encoding="UTF-8" standalone="yes"?>
<Relationships xmlns="http://schemas.openxmlformats.org/package/2006/relationships"><Relationship Id="rId3" Type="http://schemas.openxmlformats.org/officeDocument/2006/relationships/image" Target="../media/image20.tif"/><Relationship Id="rId4" Type="http://schemas.openxmlformats.org/officeDocument/2006/relationships/image" Target="../media/image9.png"/><Relationship Id="rId5" Type="http://schemas.openxmlformats.org/officeDocument/2006/relationships/hyperlink" Target="http://hub.ga.co/ny" TargetMode="External"/><Relationship Id="rId6" Type="http://schemas.openxmlformats.org/officeDocument/2006/relationships/hyperlink" Target="http://bit.ly/hubiosbeta" TargetMode="External"/><Relationship Id="rId7" Type="http://schemas.openxmlformats.org/officeDocument/2006/relationships/image" Target="../media/image21.png"/><Relationship Id="rId1" Type="http://schemas.openxmlformats.org/officeDocument/2006/relationships/slideLayout" Target="../slideLayouts/slideLayout6.xml"/><Relationship Id="rId2" Type="http://schemas.openxmlformats.org/officeDocument/2006/relationships/notesSlide" Target="../notesSlides/notesSlide2.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1" Type="http://schemas.openxmlformats.org/officeDocument/2006/relationships/slideLayout" Target="../slideLayouts/slideLayout15.xml"/><Relationship Id="rId2" Type="http://schemas.openxmlformats.org/officeDocument/2006/relationships/notesSlide" Target="../notesSlides/notesSlide3.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24.png"/><Relationship Id="rId1" Type="http://schemas.openxmlformats.org/officeDocument/2006/relationships/slideLayout" Target="../slideLayouts/slideLayout21.xml"/><Relationship Id="rId2" Type="http://schemas.openxmlformats.org/officeDocument/2006/relationships/notesSlide" Target="../notesSlides/notesSlide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image" Target="../media/image25.jpeg"/><Relationship Id="rId3"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5.xml"/><Relationship Id="rId3" Type="http://schemas.openxmlformats.org/officeDocument/2006/relationships/image" Target="../media/image2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6.xml"/><Relationship Id="rId3" Type="http://schemas.openxmlformats.org/officeDocument/2006/relationships/image" Target="../media/image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image" Target="../media/image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7.xml"/><Relationship Id="rId3" Type="http://schemas.openxmlformats.org/officeDocument/2006/relationships/image" Target="../media/image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image" Target="../media/image7.jpeg"/><Relationship Id="rId3" Type="http://schemas.openxmlformats.org/officeDocument/2006/relationships/image" Target="../media/image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image" Target="../media/image9.png"/><Relationship Id="rId3"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hyperlink" Target="mailto:uncamy@gmail.com" TargetMode="External"/><Relationship Id="rId4" Type="http://schemas.openxmlformats.org/officeDocument/2006/relationships/image" Target="../media/image11.png"/><Relationship Id="rId1" Type="http://schemas.openxmlformats.org/officeDocument/2006/relationships/slideLayout" Target="../slideLayouts/slideLayout21.xml"/><Relationship Id="rId2"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hyperlink" Target="mailto:corey.maher@gmail.com" TargetMode="External"/><Relationship Id="rId4" Type="http://schemas.openxmlformats.org/officeDocument/2006/relationships/hyperlink" Target="mailto:tom.s.hunter@gmail.com" TargetMode="External"/><Relationship Id="rId5" Type="http://schemas.openxmlformats.org/officeDocument/2006/relationships/image" Target="../media/image12.png"/><Relationship Id="rId6" Type="http://schemas.openxmlformats.org/officeDocument/2006/relationships/image" Target="../media/image13.png"/><Relationship Id="rId1" Type="http://schemas.openxmlformats.org/officeDocument/2006/relationships/slideLayout" Target="../slideLayouts/slideLayout21.xml"/><Relationship Id="rId2"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 Id="rId3" Type="http://schemas.openxmlformats.org/officeDocument/2006/relationships/image" Target="../media/image1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image" Target="../media/image16.jpeg"/><Relationship Id="rId3"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 name="Shape 152"/>
          <p:cNvSpPr>
            <a:spLocks noGrp="1"/>
          </p:cNvSpPr>
          <p:nvPr>
            <p:ph type="title" idx="4294967295"/>
          </p:nvPr>
        </p:nvSpPr>
        <p:spPr>
          <a:xfrm>
            <a:off x="438943" y="1181100"/>
            <a:ext cx="8878913" cy="3644900"/>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a:bodyPr>
          <a:lstStyle/>
          <a:p>
            <a:pPr marL="0" marR="0" lvl="0" defTabSz="877823">
              <a:lnSpc>
                <a:spcPct val="70000"/>
              </a:lnSpc>
              <a:tabLst>
                <a:tab pos="431800" algn="l"/>
                <a:tab pos="876300" algn="l"/>
              </a:tabLst>
              <a:defRPr sz="1800" b="0">
                <a:uFillTx/>
              </a:defRPr>
            </a:pPr>
            <a:r>
              <a:rPr sz="7392" b="1">
                <a:solidFill>
                  <a:srgbClr val="FFFFFF"/>
                </a:solidFill>
                <a:uFill>
                  <a:solidFill>
                    <a:srgbClr val="FFFFFF"/>
                  </a:solidFill>
                </a:uFill>
              </a:rPr>
              <a:t>GENERAL ASSEMBLY</a:t>
            </a:r>
          </a:p>
          <a:p>
            <a:pPr marL="0" marR="0" lvl="0" defTabSz="877823">
              <a:lnSpc>
                <a:spcPct val="70000"/>
              </a:lnSpc>
              <a:tabLst>
                <a:tab pos="431800" algn="l"/>
                <a:tab pos="876300" algn="l"/>
              </a:tabLst>
              <a:defRPr sz="1800" b="0">
                <a:uFillTx/>
              </a:defRPr>
            </a:pPr>
            <a:r>
              <a:rPr sz="7392" b="1">
                <a:solidFill>
                  <a:srgbClr val="FFFFFF"/>
                </a:solidFill>
                <a:uFill>
                  <a:solidFill>
                    <a:srgbClr val="FFFFFF"/>
                  </a:solidFill>
                </a:uFill>
              </a:rPr>
              <a:t>DATA SCIENCE</a:t>
            </a:r>
          </a:p>
          <a:p>
            <a:pPr marL="0" marR="0" lvl="0" defTabSz="877823">
              <a:lnSpc>
                <a:spcPct val="70000"/>
              </a:lnSpc>
              <a:tabLst>
                <a:tab pos="431800" algn="l"/>
                <a:tab pos="876300" algn="l"/>
              </a:tabLst>
              <a:defRPr sz="1800" b="0">
                <a:uFillTx/>
              </a:defRPr>
            </a:pPr>
            <a:endParaRPr sz="4800" b="1">
              <a:solidFill>
                <a:srgbClr val="FFFFFF"/>
              </a:solidFill>
              <a:uFill>
                <a:solidFill>
                  <a:srgbClr val="FFFFFF"/>
                </a:solidFill>
              </a:uFill>
            </a:endParaRPr>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7" name="droppedImage.pdf"/>
          <p:cNvPicPr/>
          <p:nvPr/>
        </p:nvPicPr>
        <p:blipFill>
          <a:blip r:embed="rId3">
            <a:extLst/>
          </a:blip>
          <a:stretch>
            <a:fillRect/>
          </a:stretch>
        </p:blipFill>
        <p:spPr>
          <a:xfrm>
            <a:off x="482600" y="419100"/>
            <a:ext cx="7883444" cy="546100"/>
          </a:xfrm>
          <a:prstGeom prst="rect">
            <a:avLst/>
          </a:prstGeom>
          <a:ln w="25400">
            <a:round/>
          </a:ln>
        </p:spPr>
      </p:pic>
      <p:pic>
        <p:nvPicPr>
          <p:cNvPr id="208" name="AN 2.008.jpg"/>
          <p:cNvPicPr/>
          <p:nvPr/>
        </p:nvPicPr>
        <p:blipFill>
          <a:blip r:embed="rId4">
            <a:extLst/>
          </a:blip>
          <a:stretch>
            <a:fillRect/>
          </a:stretch>
        </p:blipFill>
        <p:spPr>
          <a:xfrm>
            <a:off x="1566862" y="1219303"/>
            <a:ext cx="5715001" cy="3403601"/>
          </a:xfrm>
          <a:prstGeom prst="rect">
            <a:avLst/>
          </a:prstGeom>
          <a:ln w="25400">
            <a:round/>
          </a:ln>
        </p:spPr>
      </p:pic>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2" name="pasted-image.tif"/>
          <p:cNvPicPr/>
          <p:nvPr/>
        </p:nvPicPr>
        <p:blipFill>
          <a:blip r:embed="rId3">
            <a:extLst/>
          </a:blip>
          <a:stretch>
            <a:fillRect/>
          </a:stretch>
        </p:blipFill>
        <p:spPr>
          <a:xfrm>
            <a:off x="486212" y="-1"/>
            <a:ext cx="8399358" cy="5257801"/>
          </a:xfrm>
          <a:prstGeom prst="rect">
            <a:avLst/>
          </a:prstGeom>
          <a:ln w="12700">
            <a:miter lim="400000"/>
          </a:ln>
        </p:spPr>
      </p:pic>
      <p:sp>
        <p:nvSpPr>
          <p:cNvPr id="213" name="Shape 213"/>
          <p:cNvSpPr/>
          <p:nvPr/>
        </p:nvSpPr>
        <p:spPr>
          <a:xfrm>
            <a:off x="1017507" y="1878568"/>
            <a:ext cx="3712467" cy="1228318"/>
          </a:xfrm>
          <a:prstGeom prst="rect">
            <a:avLst/>
          </a:prstGeom>
          <a:solidFill>
            <a:srgbClr val="FFFFFF"/>
          </a:solidFill>
          <a:ln w="12700">
            <a:miter lim="400000"/>
          </a:ln>
        </p:spPr>
        <p:txBody>
          <a:bodyPr lIns="32861" tIns="32861" rIns="32861" bIns="32861" anchor="ctr"/>
          <a:lstStyle/>
          <a:p>
            <a:pPr marL="0" marR="0" lvl="0" defTabSz="901700">
              <a:defRPr sz="3600">
                <a:solidFill>
                  <a:srgbClr val="FFFFFF"/>
                </a:solidFill>
                <a:effectLst>
                  <a:outerShdw blurRad="38100" dist="12700" dir="5400000" rotWithShape="0">
                    <a:srgbClr val="000000">
                      <a:alpha val="50000"/>
                    </a:srgbClr>
                  </a:outerShdw>
                </a:effectLst>
                <a:uFillTx/>
                <a:latin typeface="Helvetica"/>
                <a:ea typeface="Helvetica"/>
                <a:cs typeface="Helvetica"/>
                <a:sym typeface="Helvetica"/>
              </a:defRPr>
            </a:pPr>
            <a:endParaRPr/>
          </a:p>
        </p:txBody>
      </p:sp>
      <p:pic>
        <p:nvPicPr>
          <p:cNvPr id="214" name="GA_secondary_cog_bw.pdf"/>
          <p:cNvPicPr/>
          <p:nvPr/>
        </p:nvPicPr>
        <p:blipFill>
          <a:blip r:embed="rId4">
            <a:extLst/>
          </a:blip>
          <a:stretch>
            <a:fillRect/>
          </a:stretch>
        </p:blipFill>
        <p:spPr>
          <a:xfrm>
            <a:off x="8271629" y="4904541"/>
            <a:ext cx="215136" cy="213599"/>
          </a:xfrm>
          <a:prstGeom prst="rect">
            <a:avLst/>
          </a:prstGeom>
          <a:ln w="12700">
            <a:miter lim="400000"/>
          </a:ln>
        </p:spPr>
      </p:pic>
      <p:sp>
        <p:nvSpPr>
          <p:cNvPr id="215" name="Shape 215"/>
          <p:cNvSpPr/>
          <p:nvPr/>
        </p:nvSpPr>
        <p:spPr>
          <a:xfrm>
            <a:off x="1723826" y="1836222"/>
            <a:ext cx="2687575" cy="3278824"/>
          </a:xfrm>
          <a:prstGeom prst="rect">
            <a:avLst/>
          </a:prstGeom>
          <a:ln w="12700">
            <a:miter lim="400000"/>
          </a:ln>
          <a:extLst>
            <a:ext uri="{C572A759-6A51-4108-AA02-DFA0A04FC94B}">
              <ma14:wrappingTextBoxFlag xmlns:ma14="http://schemas.microsoft.com/office/mac/drawingml/2011/main" val="1"/>
            </a:ext>
          </a:extLst>
        </p:spPr>
        <p:txBody>
          <a:bodyPr lIns="32861" tIns="32861" rIns="32861" bIns="32861" anchor="ctr">
            <a:spAutoFit/>
          </a:bodyPr>
          <a:lstStyle/>
          <a:p>
            <a:pPr marL="0" marR="0" lvl="0" algn="l" defTabSz="1435100">
              <a:defRPr sz="1800">
                <a:uFillTx/>
              </a:defRPr>
            </a:pPr>
            <a:r>
              <a:rPr>
                <a:uFill>
                  <a:solidFill/>
                </a:uFill>
                <a:latin typeface="Helvetica"/>
                <a:ea typeface="Helvetica"/>
                <a:cs typeface="Helvetica"/>
                <a:sym typeface="Helvetica"/>
              </a:rPr>
              <a:t>The best events in tech, business, and design — handpicked each week by our community curators.</a:t>
            </a:r>
          </a:p>
          <a:p>
            <a:pPr marL="0" marR="0" lvl="0" algn="l" defTabSz="1435100">
              <a:defRPr sz="1800">
                <a:uFillTx/>
              </a:defRPr>
            </a:pPr>
            <a:endParaRPr>
              <a:uFill>
                <a:solidFill/>
              </a:uFill>
              <a:latin typeface="Helvetica"/>
              <a:ea typeface="Helvetica"/>
              <a:cs typeface="Helvetica"/>
              <a:sym typeface="Helvetica"/>
            </a:endParaRPr>
          </a:p>
          <a:p>
            <a:pPr marL="0" marR="0" lvl="0" algn="l" defTabSz="1435100">
              <a:defRPr sz="1800">
                <a:uFillTx/>
              </a:defRPr>
            </a:pPr>
            <a:r>
              <a:rPr b="1">
                <a:uFill>
                  <a:solidFill/>
                </a:uFill>
                <a:latin typeface="Helvetica-Bold"/>
                <a:ea typeface="Helvetica-Bold"/>
                <a:cs typeface="Helvetica-Bold"/>
                <a:sym typeface="Helvetica-Bold"/>
              </a:rPr>
              <a:t>Join at </a:t>
            </a:r>
            <a:r>
              <a:rPr b="1">
                <a:solidFill>
                  <a:srgbClr val="FB0200"/>
                </a:solidFill>
                <a:uFill>
                  <a:solidFill/>
                </a:uFill>
                <a:latin typeface="Helvetica-Bold"/>
                <a:ea typeface="Helvetica-Bold"/>
                <a:cs typeface="Helvetica-Bold"/>
                <a:sym typeface="Helvetica-Bold"/>
                <a:hlinkClick r:id="rId5"/>
              </a:rPr>
              <a:t>hub.ga.co/ny</a:t>
            </a:r>
            <a:endParaRPr b="1">
              <a:uFill>
                <a:solidFill/>
              </a:uFill>
              <a:latin typeface="Helvetica-Bold"/>
              <a:ea typeface="Helvetica-Bold"/>
              <a:cs typeface="Helvetica-Bold"/>
              <a:sym typeface="Helvetica-Bold"/>
            </a:endParaRPr>
          </a:p>
          <a:p>
            <a:pPr marL="0" marR="0" lvl="0" algn="l" defTabSz="1435100">
              <a:defRPr sz="1800">
                <a:uFillTx/>
              </a:defRPr>
            </a:pPr>
            <a:endParaRPr>
              <a:uFill>
                <a:solidFill/>
              </a:uFill>
              <a:latin typeface="Helvetica"/>
              <a:ea typeface="Helvetica"/>
              <a:cs typeface="Helvetica"/>
              <a:sym typeface="Helvetica"/>
            </a:endParaRPr>
          </a:p>
          <a:p>
            <a:pPr marL="0" marR="0" lvl="0" algn="l" defTabSz="1435100">
              <a:defRPr sz="1800">
                <a:uFillTx/>
              </a:defRPr>
            </a:pPr>
            <a:r>
              <a:rPr sz="1100">
                <a:solidFill>
                  <a:srgbClr val="929292"/>
                </a:solidFill>
                <a:uFill>
                  <a:solidFill/>
                </a:uFill>
                <a:latin typeface="Helvetica"/>
                <a:ea typeface="Helvetica"/>
                <a:cs typeface="Helvetica"/>
                <a:sym typeface="Helvetica"/>
              </a:rPr>
              <a:t>Take a sneak peek of the mobile app at </a:t>
            </a:r>
            <a:r>
              <a:rPr sz="1100">
                <a:solidFill>
                  <a:srgbClr val="929292"/>
                </a:solidFill>
                <a:uFill>
                  <a:solidFill/>
                </a:uFill>
                <a:latin typeface="Helvetica"/>
                <a:ea typeface="Helvetica"/>
                <a:cs typeface="Helvetica"/>
                <a:sym typeface="Helvetica"/>
                <a:hlinkClick r:id="rId6"/>
              </a:rPr>
              <a:t>bit.ly/hubiosbeta</a:t>
            </a:r>
            <a:endParaRPr sz="1100">
              <a:solidFill>
                <a:srgbClr val="929292"/>
              </a:solidFill>
              <a:uFill>
                <a:solidFill/>
              </a:uFill>
              <a:latin typeface="Helvetica"/>
              <a:ea typeface="Helvetica"/>
              <a:cs typeface="Helvetica"/>
              <a:sym typeface="Helvetica"/>
            </a:endParaRPr>
          </a:p>
          <a:p>
            <a:pPr marL="0" marR="0" lvl="0" algn="l" defTabSz="1435100">
              <a:defRPr sz="1800">
                <a:uFillTx/>
              </a:defRPr>
            </a:pPr>
            <a:endParaRPr sz="1400">
              <a:uFill>
                <a:solidFill/>
              </a:uFill>
              <a:latin typeface="Helvetica"/>
              <a:ea typeface="Helvetica"/>
              <a:cs typeface="Helvetica"/>
              <a:sym typeface="Helvetica"/>
            </a:endParaRPr>
          </a:p>
          <a:p>
            <a:pPr marL="0" marR="0" lvl="0" algn="l" defTabSz="1435100">
              <a:defRPr sz="1800">
                <a:uFillTx/>
              </a:defRPr>
            </a:pPr>
            <a:endParaRPr sz="1400">
              <a:uFill>
                <a:solidFill/>
              </a:uFill>
              <a:latin typeface="Helvetica"/>
              <a:ea typeface="Helvetica"/>
              <a:cs typeface="Helvetica"/>
              <a:sym typeface="Helvetica"/>
            </a:endParaRPr>
          </a:p>
        </p:txBody>
      </p:sp>
      <p:pic>
        <p:nvPicPr>
          <p:cNvPr id="216" name="pasted-image.png"/>
          <p:cNvPicPr/>
          <p:nvPr/>
        </p:nvPicPr>
        <p:blipFill>
          <a:blip r:embed="rId7">
            <a:extLst/>
          </a:blip>
          <a:stretch>
            <a:fillRect/>
          </a:stretch>
        </p:blipFill>
        <p:spPr>
          <a:xfrm>
            <a:off x="1605736" y="503872"/>
            <a:ext cx="2801423" cy="1281590"/>
          </a:xfrm>
          <a:prstGeom prst="rect">
            <a:avLst/>
          </a:prstGeom>
          <a:ln w="12700">
            <a:miter lim="400000"/>
          </a:ln>
        </p:spPr>
      </p:pic>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2" name="Group 222"/>
          <p:cNvGrpSpPr/>
          <p:nvPr/>
        </p:nvGrpSpPr>
        <p:grpSpPr>
          <a:xfrm>
            <a:off x="3851271" y="2086258"/>
            <a:ext cx="4977666" cy="2111376"/>
            <a:chOff x="452487" y="797718"/>
            <a:chExt cx="4977665" cy="2111375"/>
          </a:xfrm>
        </p:grpSpPr>
        <p:pic>
          <p:nvPicPr>
            <p:cNvPr id="220" name="Screen Shot 2013-09-15 at 7.12.30 PM.png"/>
            <p:cNvPicPr/>
            <p:nvPr/>
          </p:nvPicPr>
          <p:blipFill>
            <a:blip r:embed="rId3">
              <a:extLst/>
            </a:blip>
            <a:stretch>
              <a:fillRect/>
            </a:stretch>
          </p:blipFill>
          <p:spPr>
            <a:xfrm>
              <a:off x="956702" y="1010982"/>
              <a:ext cx="2757225" cy="1336641"/>
            </a:xfrm>
            <a:prstGeom prst="rect">
              <a:avLst/>
            </a:prstGeom>
            <a:ln w="25400" cap="flat">
              <a:noFill/>
              <a:round/>
            </a:ln>
            <a:effectLst/>
          </p:spPr>
        </p:pic>
        <p:pic>
          <p:nvPicPr>
            <p:cNvPr id="221" name="Instructor-Lunch.jpg"/>
            <p:cNvPicPr/>
            <p:nvPr/>
          </p:nvPicPr>
          <p:blipFill>
            <a:blip r:embed="rId4">
              <a:extLst/>
            </a:blip>
            <a:stretch>
              <a:fillRect/>
            </a:stretch>
          </p:blipFill>
          <p:spPr>
            <a:xfrm>
              <a:off x="452487" y="797718"/>
              <a:ext cx="4977666" cy="2111376"/>
            </a:xfrm>
            <a:prstGeom prst="rect">
              <a:avLst/>
            </a:prstGeom>
            <a:ln w="25400" cap="flat">
              <a:noFill/>
              <a:round/>
            </a:ln>
            <a:effectLst/>
          </p:spPr>
        </p:pic>
      </p:grpSp>
      <p:sp>
        <p:nvSpPr>
          <p:cNvPr id="223" name="Shape 223"/>
          <p:cNvSpPr/>
          <p:nvPr/>
        </p:nvSpPr>
        <p:spPr>
          <a:xfrm>
            <a:off x="472292" y="510440"/>
            <a:ext cx="6578601" cy="4318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l">
              <a:lnSpc>
                <a:spcPts val="2400"/>
              </a:lnSpc>
              <a:buClr>
                <a:srgbClr val="000000"/>
              </a:buClr>
              <a:buFont typeface="Lucida Grande"/>
              <a:defRPr sz="2400" b="1">
                <a:latin typeface="Helvetica-Bold"/>
                <a:ea typeface="Helvetica-Bold"/>
                <a:cs typeface="Helvetica-Bold"/>
                <a:sym typeface="Helvetica-Bold"/>
              </a:defRPr>
            </a:lvl1pPr>
          </a:lstStyle>
          <a:p>
            <a:pPr lvl="0">
              <a:defRPr sz="1800" b="0">
                <a:uFillTx/>
              </a:defRPr>
            </a:pPr>
            <a:r>
              <a:rPr sz="2400" b="1">
                <a:uFill>
                  <a:solidFill/>
                </a:uFill>
              </a:rPr>
              <a:t>FEEDBACK / SUPPORT</a:t>
            </a:r>
          </a:p>
        </p:txBody>
      </p:sp>
      <p:sp>
        <p:nvSpPr>
          <p:cNvPr id="224" name="Shape 224"/>
          <p:cNvSpPr/>
          <p:nvPr/>
        </p:nvSpPr>
        <p:spPr>
          <a:xfrm>
            <a:off x="559961" y="1553945"/>
            <a:ext cx="5854701" cy="29845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L="190499" marR="0" lvl="0" indent="-190499" algn="l" defTabSz="1524000">
              <a:lnSpc>
                <a:spcPct val="150000"/>
              </a:lnSpc>
              <a:spcBef>
                <a:spcPts val="500"/>
              </a:spcBef>
              <a:buSzPct val="86000"/>
              <a:buFont typeface="Lucida Grande"/>
              <a:buChar char="‣"/>
              <a:defRPr sz="1800">
                <a:uFillTx/>
              </a:defRPr>
            </a:pPr>
            <a:r>
              <a:rPr sz="2000">
                <a:uFill>
                  <a:solidFill/>
                </a:uFill>
                <a:latin typeface="Helvetica"/>
                <a:ea typeface="Helvetica"/>
                <a:cs typeface="Helvetica"/>
                <a:sym typeface="Helvetica"/>
              </a:rPr>
              <a:t>Access to EIRs: office hours, in class support</a:t>
            </a:r>
          </a:p>
          <a:p>
            <a:pPr marL="190499" marR="0" lvl="0" indent="-190499" algn="l" defTabSz="1524000">
              <a:lnSpc>
                <a:spcPct val="150000"/>
              </a:lnSpc>
              <a:spcBef>
                <a:spcPts val="500"/>
              </a:spcBef>
              <a:buSzPct val="86000"/>
              <a:buFont typeface="Lucida Grande"/>
              <a:buChar char="‣"/>
              <a:defRPr sz="1800">
                <a:uFillTx/>
              </a:defRPr>
            </a:pPr>
            <a:r>
              <a:rPr sz="2000" spc="-19">
                <a:uFill>
                  <a:solidFill/>
                </a:uFill>
                <a:latin typeface="Helvetica"/>
                <a:ea typeface="Helvetica"/>
                <a:cs typeface="Helvetica"/>
                <a:sym typeface="Helvetica"/>
              </a:rPr>
              <a:t>Exit Tickets</a:t>
            </a:r>
          </a:p>
          <a:p>
            <a:pPr marL="190499" marR="0" lvl="0" indent="-190499" algn="l" defTabSz="1524000">
              <a:lnSpc>
                <a:spcPct val="150000"/>
              </a:lnSpc>
              <a:spcBef>
                <a:spcPts val="500"/>
              </a:spcBef>
              <a:buSzPct val="86000"/>
              <a:buFont typeface="Lucida Grande"/>
              <a:buChar char="‣"/>
              <a:defRPr sz="1800">
                <a:uFillTx/>
              </a:defRPr>
            </a:pPr>
            <a:r>
              <a:rPr sz="2000" spc="-19">
                <a:uFill>
                  <a:solidFill/>
                </a:uFill>
                <a:latin typeface="Helvetica"/>
                <a:ea typeface="Helvetica"/>
                <a:cs typeface="Helvetica"/>
                <a:sym typeface="Helvetica"/>
              </a:rPr>
              <a:t>Mid-Course Feedback</a:t>
            </a:r>
            <a:endParaRPr sz="2000">
              <a:uFill>
                <a:solidFill/>
              </a:uFill>
              <a:latin typeface="Helvetica"/>
              <a:ea typeface="Helvetica"/>
              <a:cs typeface="Helvetica"/>
              <a:sym typeface="Helvetica"/>
            </a:endParaRPr>
          </a:p>
          <a:p>
            <a:pPr marL="190499" marR="0" lvl="0" indent="-190499" algn="l" defTabSz="1524000">
              <a:lnSpc>
                <a:spcPct val="150000"/>
              </a:lnSpc>
              <a:spcBef>
                <a:spcPts val="500"/>
              </a:spcBef>
              <a:buSzPct val="86000"/>
              <a:buFont typeface="Lucida Grande"/>
              <a:buChar char="‣"/>
              <a:defRPr sz="1800">
                <a:uFillTx/>
              </a:defRPr>
            </a:pPr>
            <a:r>
              <a:rPr sz="2000">
                <a:uFill>
                  <a:solidFill/>
                </a:uFill>
                <a:latin typeface="Helvetica"/>
                <a:ea typeface="Helvetica"/>
                <a:cs typeface="Helvetica"/>
                <a:sym typeface="Helvetica"/>
              </a:rPr>
              <a:t>End of Course Feedback</a:t>
            </a:r>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 name="Shape 228"/>
          <p:cNvSpPr/>
          <p:nvPr/>
        </p:nvSpPr>
        <p:spPr>
          <a:xfrm>
            <a:off x="902493" y="706516"/>
            <a:ext cx="3705107" cy="1778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marL="0" marR="0" algn="l" defTabSz="985837">
              <a:lnSpc>
                <a:spcPct val="110000"/>
              </a:lnSpc>
              <a:buFont typeface="Lucida Grande"/>
              <a:defRPr sz="1200">
                <a:latin typeface="Helvetica"/>
                <a:ea typeface="Helvetica"/>
                <a:cs typeface="Helvetica"/>
                <a:sym typeface="Helvetica"/>
              </a:defRPr>
            </a:lvl1pPr>
          </a:lstStyle>
          <a:p>
            <a:pPr lvl="0">
              <a:defRPr sz="1800">
                <a:uFillTx/>
              </a:defRPr>
            </a:pPr>
            <a:r>
              <a:rPr sz="1200">
                <a:uFill>
                  <a:solidFill/>
                </a:uFill>
              </a:rPr>
              <a:t>Exit Tickets</a:t>
            </a:r>
          </a:p>
        </p:txBody>
      </p:sp>
      <p:pic>
        <p:nvPicPr>
          <p:cNvPr id="229" name="GA_secondary_cog_bw.pdf"/>
          <p:cNvPicPr/>
          <p:nvPr/>
        </p:nvPicPr>
        <p:blipFill>
          <a:blip r:embed="rId3">
            <a:extLst/>
          </a:blip>
          <a:stretch>
            <a:fillRect/>
          </a:stretch>
        </p:blipFill>
        <p:spPr>
          <a:xfrm>
            <a:off x="8271629" y="4904541"/>
            <a:ext cx="215136" cy="213599"/>
          </a:xfrm>
          <a:prstGeom prst="rect">
            <a:avLst/>
          </a:prstGeom>
          <a:ln w="12700">
            <a:miter lim="400000"/>
          </a:ln>
        </p:spPr>
      </p:pic>
      <p:pic>
        <p:nvPicPr>
          <p:cNvPr id="230" name="Screen Shot 2014-06-11 at 6.27.58 PM.png"/>
          <p:cNvPicPr/>
          <p:nvPr/>
        </p:nvPicPr>
        <p:blipFill>
          <a:blip r:embed="rId4">
            <a:extLst/>
          </a:blip>
          <a:stretch>
            <a:fillRect/>
          </a:stretch>
        </p:blipFill>
        <p:spPr>
          <a:xfrm>
            <a:off x="2380342" y="956373"/>
            <a:ext cx="3482108" cy="3557428"/>
          </a:xfrm>
          <a:prstGeom prst="rect">
            <a:avLst/>
          </a:prstGeom>
          <a:ln w="25400">
            <a:miter lim="400000"/>
          </a:ln>
          <a:effectLst>
            <a:outerShdw blurRad="152400" dist="76200" dir="5400000" rotWithShape="0">
              <a:srgbClr val="000000">
                <a:alpha val="70000"/>
              </a:srgbClr>
            </a:outerShdw>
          </a:effectLst>
        </p:spPr>
      </p:pic>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3" name="GA_23.jpg"/>
          <p:cNvPicPr/>
          <p:nvPr/>
        </p:nvPicPr>
        <p:blipFill>
          <a:blip r:embed="rId2">
            <a:extLst/>
          </a:blip>
          <a:srcRect t="54" b="54"/>
          <a:stretch>
            <a:fillRect/>
          </a:stretch>
        </p:blipFill>
        <p:spPr>
          <a:xfrm>
            <a:off x="220622" y="-82154"/>
            <a:ext cx="8921831" cy="5942079"/>
          </a:xfrm>
          <a:prstGeom prst="rect">
            <a:avLst/>
          </a:prstGeom>
          <a:ln w="12700">
            <a:miter lim="400000"/>
          </a:ln>
        </p:spPr>
      </p:pic>
      <p:sp>
        <p:nvSpPr>
          <p:cNvPr id="244" name="Shape 244"/>
          <p:cNvSpPr/>
          <p:nvPr/>
        </p:nvSpPr>
        <p:spPr>
          <a:xfrm flipV="1">
            <a:off x="885658" y="562051"/>
            <a:ext cx="7593264" cy="1"/>
          </a:xfrm>
          <a:prstGeom prst="line">
            <a:avLst/>
          </a:prstGeom>
          <a:ln w="114300">
            <a:solidFill>
              <a:srgbClr val="FFFFFF"/>
            </a:solidFill>
            <a:miter lim="400000"/>
          </a:ln>
        </p:spPr>
        <p:txBody>
          <a:bodyPr lIns="0" tIns="0" rIns="0" bIns="0"/>
          <a:lstStyle/>
          <a:p>
            <a:pPr marL="0" marR="0" lvl="0" algn="l" defTabSz="457200">
              <a:defRPr sz="700">
                <a:uFillTx/>
                <a:latin typeface="Helvetica"/>
                <a:ea typeface="Helvetica"/>
                <a:cs typeface="Helvetica"/>
                <a:sym typeface="Helvetica"/>
              </a:defRPr>
            </a:pPr>
            <a:endParaRPr/>
          </a:p>
        </p:txBody>
      </p:sp>
      <p:sp>
        <p:nvSpPr>
          <p:cNvPr id="245" name="Shape 245"/>
          <p:cNvSpPr/>
          <p:nvPr/>
        </p:nvSpPr>
        <p:spPr>
          <a:xfrm>
            <a:off x="887718" y="4852255"/>
            <a:ext cx="7596376" cy="1"/>
          </a:xfrm>
          <a:prstGeom prst="line">
            <a:avLst/>
          </a:prstGeom>
          <a:ln w="3175">
            <a:solidFill>
              <a:srgbClr val="FFFFFF"/>
            </a:solidFill>
            <a:miter lim="400000"/>
          </a:ln>
        </p:spPr>
        <p:txBody>
          <a:bodyPr lIns="0" tIns="0" rIns="0" bIns="0"/>
          <a:lstStyle/>
          <a:p>
            <a:pPr marL="0" marR="0" lvl="0" algn="l" defTabSz="457200">
              <a:defRPr sz="700">
                <a:uFillTx/>
                <a:latin typeface="Helvetica"/>
                <a:ea typeface="Helvetica"/>
                <a:cs typeface="Helvetica"/>
                <a:sym typeface="Helvetica"/>
              </a:defRPr>
            </a:pPr>
            <a:endParaRPr/>
          </a:p>
        </p:txBody>
      </p:sp>
      <p:sp>
        <p:nvSpPr>
          <p:cNvPr id="246" name="Shape 246"/>
          <p:cNvSpPr/>
          <p:nvPr/>
        </p:nvSpPr>
        <p:spPr>
          <a:xfrm>
            <a:off x="886062" y="764024"/>
            <a:ext cx="7590951" cy="176022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marL="0" marR="0" algn="l" defTabSz="1435100">
              <a:lnSpc>
                <a:spcPct val="65000"/>
              </a:lnSpc>
              <a:defRPr sz="7000" b="1" cap="all" spc="-140">
                <a:solidFill>
                  <a:srgbClr val="FFFFFF"/>
                </a:solidFill>
                <a:uFill>
                  <a:solidFill>
                    <a:srgbClr val="FFFFFF"/>
                  </a:solidFill>
                </a:uFill>
                <a:latin typeface="Helvetica-Bold"/>
                <a:ea typeface="Helvetica-Bold"/>
                <a:cs typeface="Helvetica-Bold"/>
                <a:sym typeface="Helvetica-Bold"/>
              </a:defRPr>
            </a:lvl1pPr>
          </a:lstStyle>
          <a:p>
            <a:pPr lvl="0">
              <a:defRPr sz="1800" b="0" cap="none" spc="0">
                <a:solidFill>
                  <a:srgbClr val="000000"/>
                </a:solidFill>
                <a:uFillTx/>
              </a:defRPr>
            </a:pPr>
            <a:r>
              <a:rPr sz="7000" b="1" cap="all" spc="-140">
                <a:solidFill>
                  <a:srgbClr val="FFFFFF"/>
                </a:solidFill>
                <a:uFill>
                  <a:solidFill>
                    <a:srgbClr val="FFFFFF"/>
                  </a:solidFill>
                </a:uFill>
              </a:rPr>
              <a:t>ROAD TO SUCCESS</a:t>
            </a:r>
          </a:p>
        </p:txBody>
      </p:sp>
      <p:pic>
        <p:nvPicPr>
          <p:cNvPr id="247" name="GA_secondary_cog_bw_rev.pdf"/>
          <p:cNvPicPr/>
          <p:nvPr/>
        </p:nvPicPr>
        <p:blipFill>
          <a:blip r:embed="rId3">
            <a:extLst/>
          </a:blip>
          <a:stretch>
            <a:fillRect/>
          </a:stretch>
        </p:blipFill>
        <p:spPr>
          <a:xfrm>
            <a:off x="8271629" y="4904541"/>
            <a:ext cx="215136" cy="213599"/>
          </a:xfrm>
          <a:prstGeom prst="rect">
            <a:avLst/>
          </a:prstGeom>
          <a:ln w="12700">
            <a:miter lim="400000"/>
          </a:ln>
        </p:spPr>
      </p:pic>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 name="Shape 249"/>
          <p:cNvSpPr/>
          <p:nvPr/>
        </p:nvSpPr>
        <p:spPr>
          <a:xfrm>
            <a:off x="847569" y="525780"/>
            <a:ext cx="6414516" cy="370260"/>
          </a:xfrm>
          <a:prstGeom prst="rect">
            <a:avLst/>
          </a:prstGeom>
          <a:ln w="12700">
            <a:miter lim="400000"/>
          </a:ln>
          <a:extLst>
            <a:ext uri="{C572A759-6A51-4108-AA02-DFA0A04FC94B}">
              <ma14:wrappingTextBoxFlag xmlns:ma14="http://schemas.microsoft.com/office/mac/drawingml/2011/main" val="1"/>
            </a:ext>
          </a:extLst>
        </p:spPr>
        <p:txBody>
          <a:bodyPr lIns="20029" tIns="20029" rIns="20029" bIns="20029">
            <a:spAutoFit/>
          </a:bodyPr>
          <a:lstStyle>
            <a:lvl1pPr marL="0" marR="0" algn="l" defTabSz="1155700">
              <a:lnSpc>
                <a:spcPct val="60000"/>
              </a:lnSpc>
              <a:buFont typeface="Lucida Grande"/>
              <a:defRPr sz="2200" b="1" spc="-44">
                <a:uFillTx/>
                <a:latin typeface="Helvetica-Bold"/>
                <a:ea typeface="Helvetica-Bold"/>
                <a:cs typeface="Helvetica-Bold"/>
                <a:sym typeface="Helvetica-Bold"/>
              </a:defRPr>
            </a:lvl1pPr>
          </a:lstStyle>
          <a:p>
            <a:pPr lvl="0">
              <a:defRPr sz="1800" b="0" spc="0"/>
            </a:pPr>
            <a:r>
              <a:rPr sz="2200" b="1" spc="-44"/>
              <a:t>EMOTIONAL CYCLE OF CHANGE</a:t>
            </a:r>
          </a:p>
        </p:txBody>
      </p:sp>
      <p:pic>
        <p:nvPicPr>
          <p:cNvPr id="250" name="droppedImage.pdf"/>
          <p:cNvPicPr/>
          <p:nvPr/>
        </p:nvPicPr>
        <p:blipFill>
          <a:blip r:embed="rId3">
            <a:extLst/>
          </a:blip>
          <a:stretch>
            <a:fillRect/>
          </a:stretch>
        </p:blipFill>
        <p:spPr>
          <a:xfrm>
            <a:off x="1889376" y="1085793"/>
            <a:ext cx="5406040" cy="3921636"/>
          </a:xfrm>
          <a:prstGeom prst="rect">
            <a:avLst/>
          </a:prstGeom>
          <a:ln w="25400">
            <a:round/>
          </a:ln>
        </p:spPr>
      </p:pic>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 name="Shape 254"/>
          <p:cNvSpPr/>
          <p:nvPr/>
        </p:nvSpPr>
        <p:spPr>
          <a:xfrm>
            <a:off x="902493" y="1265158"/>
            <a:ext cx="7447952" cy="50673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marL="0" marR="0" algn="l" defTabSz="2500312">
              <a:lnSpc>
                <a:spcPct val="110000"/>
              </a:lnSpc>
              <a:spcBef>
                <a:spcPts val="500"/>
              </a:spcBef>
              <a:buFont typeface="Lucida Grande"/>
              <a:defRPr sz="1600">
                <a:latin typeface="Helvetica"/>
                <a:ea typeface="Helvetica"/>
                <a:cs typeface="Helvetica"/>
                <a:sym typeface="Helvetica"/>
              </a:defRPr>
            </a:lvl1pPr>
          </a:lstStyle>
          <a:p>
            <a:pPr lvl="0">
              <a:defRPr sz="1800">
                <a:uFillTx/>
              </a:defRPr>
            </a:pPr>
            <a:r>
              <a:rPr sz="1600">
                <a:uFill>
                  <a:solidFill/>
                </a:uFill>
              </a:rPr>
              <a:t>As a self directed program, we view students as a crucial part of the skill acquisition process. </a:t>
            </a:r>
          </a:p>
        </p:txBody>
      </p:sp>
      <p:pic>
        <p:nvPicPr>
          <p:cNvPr id="255" name="GA_secondary_cog_bw.pdf"/>
          <p:cNvPicPr/>
          <p:nvPr/>
        </p:nvPicPr>
        <p:blipFill>
          <a:blip r:embed="rId3">
            <a:extLst/>
          </a:blip>
          <a:stretch>
            <a:fillRect/>
          </a:stretch>
        </p:blipFill>
        <p:spPr>
          <a:xfrm>
            <a:off x="8271629" y="4904541"/>
            <a:ext cx="215136" cy="213599"/>
          </a:xfrm>
          <a:prstGeom prst="rect">
            <a:avLst/>
          </a:prstGeom>
          <a:ln w="12700">
            <a:miter lim="400000"/>
          </a:ln>
        </p:spPr>
      </p:pic>
      <p:sp>
        <p:nvSpPr>
          <p:cNvPr id="256" name="Shape 256"/>
          <p:cNvSpPr/>
          <p:nvPr/>
        </p:nvSpPr>
        <p:spPr>
          <a:xfrm>
            <a:off x="894278" y="707913"/>
            <a:ext cx="7599165" cy="1778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marL="0" marR="0" algn="l" defTabSz="2500312">
              <a:lnSpc>
                <a:spcPct val="110000"/>
              </a:lnSpc>
              <a:buFont typeface="Lucida Grande"/>
              <a:defRPr sz="1200">
                <a:latin typeface="Helvetica"/>
                <a:ea typeface="Helvetica"/>
                <a:cs typeface="Helvetica"/>
                <a:sym typeface="Helvetica"/>
              </a:defRPr>
            </a:lvl1pPr>
          </a:lstStyle>
          <a:p>
            <a:pPr lvl="0">
              <a:defRPr sz="1800">
                <a:uFillTx/>
              </a:defRPr>
            </a:pPr>
            <a:r>
              <a:rPr sz="1200">
                <a:uFill>
                  <a:solidFill/>
                </a:uFill>
              </a:rPr>
              <a:t>Student Responsibility</a:t>
            </a:r>
          </a:p>
        </p:txBody>
      </p:sp>
      <p:graphicFrame>
        <p:nvGraphicFramePr>
          <p:cNvPr id="257" name="Table 257"/>
          <p:cNvGraphicFramePr/>
          <p:nvPr/>
        </p:nvGraphicFramePr>
        <p:xfrm>
          <a:off x="2797115" y="2477057"/>
          <a:ext cx="3861436" cy="1828241"/>
        </p:xfrm>
        <a:graphic>
          <a:graphicData uri="http://schemas.openxmlformats.org/drawingml/2006/table">
            <a:tbl>
              <a:tblPr bandRow="1">
                <a:tableStyleId>{8F44A2F1-9E1F-4B54-A3A2-5F16C0AD49E2}</a:tableStyleId>
              </a:tblPr>
              <a:tblGrid>
                <a:gridCol w="1874760"/>
                <a:gridCol w="228600"/>
                <a:gridCol w="1758076"/>
              </a:tblGrid>
              <a:tr h="230211">
                <a:tc rowSpan="2">
                  <a:txBody>
                    <a:bodyPr/>
                    <a:lstStyle/>
                    <a:p>
                      <a:pPr lvl="0" defTabSz="1435100">
                        <a:lnSpc>
                          <a:spcPct val="65000"/>
                        </a:lnSpc>
                        <a:defRPr sz="1800">
                          <a:solidFill>
                            <a:srgbClr val="000000"/>
                          </a:solidFill>
                          <a:uFillTx/>
                        </a:defRPr>
                      </a:pPr>
                      <a:r>
                        <a:rPr sz="1100" b="1" spc="-22">
                          <a:solidFill>
                            <a:srgbClr val="FFFFFF"/>
                          </a:solidFill>
                          <a:uFill>
                            <a:solidFill/>
                          </a:uFill>
                          <a:latin typeface="Helvetica-Bold"/>
                          <a:ea typeface="Helvetica-Bold"/>
                          <a:cs typeface="Helvetica-Bold"/>
                        </a:rPr>
                        <a:t>GA</a:t>
                      </a:r>
                    </a:p>
                  </a:txBody>
                  <a:tcPr marL="101600" marR="101600" marT="101600" marB="101600" anchor="b" horzOverflow="overflow">
                    <a:lnL w="0">
                      <a:miter lim="400000"/>
                    </a:lnL>
                    <a:lnR w="0">
                      <a:miter lim="400000"/>
                    </a:lnR>
                    <a:lnT w="0">
                      <a:miter lim="400000"/>
                    </a:lnT>
                    <a:lnB w="0">
                      <a:miter lim="400000"/>
                    </a:lnB>
                    <a:solidFill>
                      <a:srgbClr val="ED332F"/>
                    </a:solidFill>
                  </a:tcPr>
                </a:tc>
                <a:tc>
                  <a:txBody>
                    <a:bodyPr/>
                    <a:lstStyle/>
                    <a:p>
                      <a:pPr lvl="0" algn="l" defTabSz="1435100">
                        <a:lnSpc>
                          <a:spcPct val="65000"/>
                        </a:lnSpc>
                        <a:defRPr sz="1100" b="1" spc="-22">
                          <a:solidFill>
                            <a:srgbClr val="000000"/>
                          </a:solidFill>
                          <a:latin typeface="Helvetica-Bold"/>
                          <a:ea typeface="Helvetica-Bold"/>
                          <a:cs typeface="Helvetica-Bold"/>
                        </a:defRPr>
                      </a:pPr>
                      <a:endParaRPr/>
                    </a:p>
                  </a:txBody>
                  <a:tcPr marL="101600" marR="101600" marT="101600" marB="101600" anchor="b" horzOverflow="overflow">
                    <a:lnL w="0">
                      <a:miter lim="400000"/>
                    </a:lnL>
                    <a:lnR w="0">
                      <a:miter lim="400000"/>
                    </a:lnR>
                    <a:lnT w="0">
                      <a:miter lim="400000"/>
                    </a:lnT>
                    <a:lnB w="0">
                      <a:miter lim="400000"/>
                    </a:lnB>
                    <a:solidFill>
                      <a:srgbClr val="FFFFFF"/>
                    </a:solidFill>
                  </a:tcPr>
                </a:tc>
                <a:tc rowSpan="2">
                  <a:txBody>
                    <a:bodyPr/>
                    <a:lstStyle/>
                    <a:p>
                      <a:pPr lvl="0" defTabSz="1435100">
                        <a:lnSpc>
                          <a:spcPct val="65000"/>
                        </a:lnSpc>
                        <a:defRPr sz="1800">
                          <a:solidFill>
                            <a:srgbClr val="000000"/>
                          </a:solidFill>
                          <a:uFillTx/>
                        </a:defRPr>
                      </a:pPr>
                      <a:r>
                        <a:rPr sz="1100" b="1" spc="-22">
                          <a:solidFill>
                            <a:srgbClr val="FFFFFF"/>
                          </a:solidFill>
                          <a:uFill>
                            <a:solidFill/>
                          </a:uFill>
                          <a:latin typeface="Helvetica-Bold"/>
                          <a:ea typeface="Helvetica-Bold"/>
                          <a:cs typeface="Helvetica-Bold"/>
                        </a:rPr>
                        <a:t>YOU</a:t>
                      </a:r>
                    </a:p>
                  </a:txBody>
                  <a:tcPr marL="101600" marR="101600" marT="101600" marB="101600" anchor="b" horzOverflow="overflow">
                    <a:lnL w="0">
                      <a:miter lim="400000"/>
                    </a:lnL>
                    <a:lnR w="0">
                      <a:miter lim="400000"/>
                    </a:lnR>
                    <a:lnT w="0">
                      <a:miter lim="400000"/>
                    </a:lnT>
                    <a:lnB w="0">
                      <a:miter lim="400000"/>
                    </a:lnB>
                    <a:solidFill>
                      <a:srgbClr val="FFDF00"/>
                    </a:solidFill>
                  </a:tcPr>
                </a:tc>
              </a:tr>
              <a:tr h="0">
                <a:tc vMerge="1">
                  <a:txBody>
                    <a:bodyPr/>
                    <a:lstStyle/>
                    <a:p>
                      <a:endParaRPr lang="en-US"/>
                    </a:p>
                  </a:txBody>
                  <a:tcPr/>
                </a:tc>
                <a:tc>
                  <a:txBody>
                    <a:bodyPr/>
                    <a:lstStyle/>
                    <a:p>
                      <a:pPr lvl="0" algn="l" defTabSz="1435100">
                        <a:lnSpc>
                          <a:spcPct val="65000"/>
                        </a:lnSpc>
                        <a:defRPr sz="1200" b="1" spc="-24">
                          <a:solidFill>
                            <a:srgbClr val="20CBC9">
                              <a:alpha val="40000"/>
                            </a:srgbClr>
                          </a:solidFill>
                          <a:latin typeface="Helvetica-Bold"/>
                          <a:ea typeface="Helvetica-Bold"/>
                          <a:cs typeface="Helvetica-Bold"/>
                        </a:defRPr>
                      </a:pPr>
                      <a:endParaRPr/>
                    </a:p>
                  </a:txBody>
                  <a:tcPr marL="101600" marR="101600" marT="101600" marB="101600" horzOverflow="overflow">
                    <a:lnL w="0">
                      <a:miter lim="400000"/>
                    </a:lnL>
                    <a:lnR w="0">
                      <a:miter lim="400000"/>
                    </a:lnR>
                    <a:lnT w="0">
                      <a:miter lim="400000"/>
                    </a:lnT>
                    <a:lnB w="0">
                      <a:miter lim="400000"/>
                    </a:lnB>
                    <a:solidFill>
                      <a:srgbClr val="FFFFFF"/>
                    </a:solidFill>
                  </a:tcPr>
                </a:tc>
                <a:tc vMerge="1">
                  <a:txBody>
                    <a:bodyPr/>
                    <a:lstStyle/>
                    <a:p>
                      <a:endParaRPr lang="en-US"/>
                    </a:p>
                  </a:txBody>
                  <a:tcPr/>
                </a:tc>
              </a:tr>
              <a:tr h="1194003">
                <a:tc>
                  <a:txBody>
                    <a:bodyPr/>
                    <a:lstStyle/>
                    <a:p>
                      <a:pPr lvl="0" defTabSz="914400">
                        <a:defRPr sz="1800">
                          <a:solidFill>
                            <a:srgbClr val="000000"/>
                          </a:solidFill>
                          <a:uFillTx/>
                        </a:defRPr>
                      </a:pPr>
                      <a:r>
                        <a:rPr sz="4200" b="1" u="sng" spc="-168">
                          <a:solidFill>
                            <a:srgbClr val="FFFFFF"/>
                          </a:solidFill>
                          <a:latin typeface="Helvetica-Bold"/>
                          <a:ea typeface="Helvetica-Bold"/>
                          <a:cs typeface="Helvetica-Bold"/>
                        </a:rPr>
                        <a:t>5</a:t>
                      </a:r>
                      <a:r>
                        <a:rPr sz="4200" b="1" u="sng" spc="-42">
                          <a:solidFill>
                            <a:srgbClr val="FFFFFF"/>
                          </a:solidFill>
                          <a:latin typeface="Helvetica-Bold"/>
                          <a:ea typeface="Helvetica-Bold"/>
                          <a:cs typeface="Helvetica-Bold"/>
                        </a:rPr>
                        <a:t>0</a:t>
                      </a:r>
                      <a:r>
                        <a:rPr sz="4200" b="1" u="sng" spc="-168">
                          <a:solidFill>
                            <a:srgbClr val="FFFFFF"/>
                          </a:solidFill>
                          <a:latin typeface="Helvetica-Bold"/>
                          <a:ea typeface="Helvetica-Bold"/>
                          <a:cs typeface="Helvetica-Bold"/>
                        </a:rPr>
                        <a:t>%</a:t>
                      </a:r>
                    </a:p>
                  </a:txBody>
                  <a:tcPr marL="101600" marR="101600" marT="101600" marB="101600" anchor="ctr" horzOverflow="overflow">
                    <a:lnL w="0">
                      <a:miter lim="400000"/>
                    </a:lnL>
                    <a:lnR w="0">
                      <a:miter lim="400000"/>
                    </a:lnR>
                    <a:lnT w="0">
                      <a:miter lim="400000"/>
                    </a:lnT>
                    <a:lnB w="0">
                      <a:miter lim="400000"/>
                    </a:lnB>
                    <a:solidFill>
                      <a:srgbClr val="ED332F"/>
                    </a:solidFill>
                  </a:tcPr>
                </a:tc>
                <a:tc>
                  <a:txBody>
                    <a:bodyPr/>
                    <a:lstStyle/>
                    <a:p>
                      <a:pPr lvl="0" algn="l" defTabSz="914400">
                        <a:defRPr sz="4200" b="1" spc="-42">
                          <a:solidFill>
                            <a:srgbClr val="000000"/>
                          </a:solidFill>
                          <a:uFillTx/>
                          <a:latin typeface="Helvetica-Bold"/>
                          <a:ea typeface="Helvetica-Bold"/>
                          <a:cs typeface="Helvetica-Bold"/>
                        </a:defRPr>
                      </a:pPr>
                      <a:endParaRPr/>
                    </a:p>
                  </a:txBody>
                  <a:tcPr marL="101600" marR="101600" marT="101600" marB="101600" anchor="ctr" horzOverflow="overflow">
                    <a:lnL w="0">
                      <a:miter lim="400000"/>
                    </a:lnL>
                    <a:lnR w="0">
                      <a:miter lim="400000"/>
                    </a:lnR>
                    <a:lnT w="0">
                      <a:miter lim="400000"/>
                    </a:lnT>
                    <a:lnB w="0">
                      <a:miter lim="400000"/>
                    </a:lnB>
                    <a:solidFill>
                      <a:srgbClr val="FFFFFF"/>
                    </a:solidFill>
                  </a:tcPr>
                </a:tc>
                <a:tc>
                  <a:txBody>
                    <a:bodyPr/>
                    <a:lstStyle/>
                    <a:p>
                      <a:pPr lvl="0" defTabSz="914400">
                        <a:defRPr sz="1800">
                          <a:solidFill>
                            <a:srgbClr val="000000"/>
                          </a:solidFill>
                          <a:uFillTx/>
                        </a:defRPr>
                      </a:pPr>
                      <a:r>
                        <a:rPr sz="4200" b="1" u="sng" spc="-168">
                          <a:solidFill>
                            <a:srgbClr val="FFFFFF"/>
                          </a:solidFill>
                          <a:latin typeface="Helvetica-Bold"/>
                          <a:ea typeface="Helvetica-Bold"/>
                          <a:cs typeface="Helvetica-Bold"/>
                        </a:rPr>
                        <a:t>5</a:t>
                      </a:r>
                      <a:r>
                        <a:rPr sz="4200" b="1" u="sng" spc="-42">
                          <a:solidFill>
                            <a:srgbClr val="FFFFFF"/>
                          </a:solidFill>
                          <a:latin typeface="Helvetica-Bold"/>
                          <a:ea typeface="Helvetica-Bold"/>
                          <a:cs typeface="Helvetica-Bold"/>
                        </a:rPr>
                        <a:t>0</a:t>
                      </a:r>
                      <a:r>
                        <a:rPr sz="4200" b="1" u="sng" spc="-168">
                          <a:solidFill>
                            <a:srgbClr val="FFFFFF"/>
                          </a:solidFill>
                          <a:latin typeface="Helvetica-Bold"/>
                          <a:ea typeface="Helvetica-Bold"/>
                          <a:cs typeface="Helvetica-Bold"/>
                        </a:rPr>
                        <a:t>%</a:t>
                      </a:r>
                    </a:p>
                  </a:txBody>
                  <a:tcPr marL="101600" marR="101600" marT="101600" marB="101600" anchor="ctr" horzOverflow="overflow">
                    <a:lnL w="0">
                      <a:miter lim="400000"/>
                    </a:lnL>
                    <a:lnR w="0">
                      <a:miter lim="400000"/>
                    </a:lnR>
                    <a:lnT w="0">
                      <a:miter lim="400000"/>
                    </a:lnT>
                    <a:lnB w="0">
                      <a:miter lim="400000"/>
                    </a:lnB>
                    <a:solidFill>
                      <a:srgbClr val="FFDC00"/>
                    </a:solidFill>
                  </a:tcPr>
                </a:tc>
              </a:tr>
            </a:tbl>
          </a:graphicData>
        </a:graphic>
      </p:graphicFrame>
      <p:sp>
        <p:nvSpPr>
          <p:cNvPr id="258" name="Shape 258"/>
          <p:cNvSpPr/>
          <p:nvPr/>
        </p:nvSpPr>
        <p:spPr>
          <a:xfrm>
            <a:off x="2734679" y="2804707"/>
            <a:ext cx="3918363" cy="1"/>
          </a:xfrm>
          <a:prstGeom prst="line">
            <a:avLst/>
          </a:prstGeom>
          <a:ln w="25400">
            <a:solidFill>
              <a:srgbClr val="FFFFFF"/>
            </a:solidFill>
            <a:miter lim="400000"/>
          </a:ln>
        </p:spPr>
        <p:txBody>
          <a:bodyPr lIns="0" tIns="0" rIns="0" bIns="0"/>
          <a:lstStyle/>
          <a:p>
            <a:pPr marL="0" marR="0" lvl="0" algn="l" defTabSz="457200">
              <a:defRPr sz="700">
                <a:uFillTx/>
                <a:latin typeface="Helvetica"/>
                <a:ea typeface="Helvetica"/>
                <a:cs typeface="Helvetica"/>
                <a:sym typeface="Helvetica"/>
              </a:defRPr>
            </a:pPr>
            <a:endParaRPr/>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 name="Shape 262"/>
          <p:cNvSpPr/>
          <p:nvPr/>
        </p:nvSpPr>
        <p:spPr>
          <a:xfrm>
            <a:off x="3091378" y="1038113"/>
            <a:ext cx="3594448" cy="2921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marL="0" marR="0" algn="l" defTabSz="1524000">
              <a:lnSpc>
                <a:spcPct val="110000"/>
              </a:lnSpc>
              <a:buFont typeface="Lucida Grande"/>
              <a:defRPr sz="1900">
                <a:latin typeface="Helvetica"/>
                <a:ea typeface="Helvetica"/>
                <a:cs typeface="Helvetica"/>
                <a:sym typeface="Helvetica"/>
              </a:defRPr>
            </a:lvl1pPr>
          </a:lstStyle>
          <a:p>
            <a:pPr lvl="0">
              <a:defRPr sz="1800">
                <a:uFillTx/>
              </a:defRPr>
            </a:pPr>
            <a:r>
              <a:rPr sz="1900">
                <a:uFill>
                  <a:solidFill/>
                </a:uFill>
              </a:rPr>
              <a:t>GA Graduation Requirements</a:t>
            </a:r>
          </a:p>
        </p:txBody>
      </p:sp>
      <p:pic>
        <p:nvPicPr>
          <p:cNvPr id="263" name="GA_secondary_cog_bw.pdf"/>
          <p:cNvPicPr/>
          <p:nvPr/>
        </p:nvPicPr>
        <p:blipFill>
          <a:blip r:embed="rId2">
            <a:extLst/>
          </a:blip>
          <a:stretch>
            <a:fillRect/>
          </a:stretch>
        </p:blipFill>
        <p:spPr>
          <a:xfrm>
            <a:off x="8271629" y="4904541"/>
            <a:ext cx="215136" cy="213599"/>
          </a:xfrm>
          <a:prstGeom prst="rect">
            <a:avLst/>
          </a:prstGeom>
          <a:ln w="12700">
            <a:miter lim="400000"/>
          </a:ln>
        </p:spPr>
      </p:pic>
      <p:sp>
        <p:nvSpPr>
          <p:cNvPr id="264" name="Shape 264"/>
          <p:cNvSpPr/>
          <p:nvPr/>
        </p:nvSpPr>
        <p:spPr>
          <a:xfrm>
            <a:off x="933493" y="1513259"/>
            <a:ext cx="1653401" cy="16534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1CBC7"/>
          </a:solidFill>
          <a:ln w="3175">
            <a:miter lim="400000"/>
          </a:ln>
        </p:spPr>
        <p:txBody>
          <a:bodyPr lIns="32861" tIns="32861" rIns="32861" bIns="32861" anchor="ctr"/>
          <a:lstStyle/>
          <a:p>
            <a:pPr marL="0" marR="0" lvl="0" defTabSz="901700">
              <a:defRPr sz="3600">
                <a:solidFill>
                  <a:srgbClr val="FFFFFF"/>
                </a:solidFill>
                <a:effectLst>
                  <a:outerShdw blurRad="38100" dist="12700" dir="5400000" rotWithShape="0">
                    <a:srgbClr val="000000">
                      <a:alpha val="50000"/>
                    </a:srgbClr>
                  </a:outerShdw>
                </a:effectLst>
                <a:uFillTx/>
                <a:latin typeface="Helvetica"/>
                <a:ea typeface="Helvetica"/>
                <a:cs typeface="Helvetica"/>
                <a:sym typeface="Helvetica"/>
              </a:defRPr>
            </a:pPr>
            <a:endParaRPr/>
          </a:p>
        </p:txBody>
      </p:sp>
      <p:sp>
        <p:nvSpPr>
          <p:cNvPr id="265" name="Shape 265"/>
          <p:cNvSpPr/>
          <p:nvPr/>
        </p:nvSpPr>
        <p:spPr>
          <a:xfrm>
            <a:off x="2889271" y="1513259"/>
            <a:ext cx="1653401" cy="16534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E8DB"/>
          </a:solidFill>
          <a:ln w="3175">
            <a:miter lim="400000"/>
          </a:ln>
        </p:spPr>
        <p:txBody>
          <a:bodyPr lIns="32861" tIns="32861" rIns="32861" bIns="32861" anchor="ctr"/>
          <a:lstStyle/>
          <a:p>
            <a:pPr marL="0" marR="0" lvl="0" defTabSz="901700">
              <a:defRPr sz="3600">
                <a:solidFill>
                  <a:srgbClr val="FFFFFF"/>
                </a:solidFill>
                <a:effectLst>
                  <a:outerShdw blurRad="38100" dist="12700" dir="5400000" rotWithShape="0">
                    <a:srgbClr val="000000">
                      <a:alpha val="50000"/>
                    </a:srgbClr>
                  </a:outerShdw>
                </a:effectLst>
                <a:uFillTx/>
                <a:latin typeface="Helvetica"/>
                <a:ea typeface="Helvetica"/>
                <a:cs typeface="Helvetica"/>
                <a:sym typeface="Helvetica"/>
              </a:defRPr>
            </a:pPr>
            <a:endParaRPr/>
          </a:p>
        </p:txBody>
      </p:sp>
      <p:sp>
        <p:nvSpPr>
          <p:cNvPr id="266" name="Shape 266"/>
          <p:cNvSpPr/>
          <p:nvPr/>
        </p:nvSpPr>
        <p:spPr>
          <a:xfrm>
            <a:off x="4845049" y="1513259"/>
            <a:ext cx="1653401" cy="16534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ED532"/>
          </a:solidFill>
          <a:ln w="3175">
            <a:miter lim="400000"/>
          </a:ln>
        </p:spPr>
        <p:txBody>
          <a:bodyPr lIns="32861" tIns="32861" rIns="32861" bIns="32861" anchor="ctr"/>
          <a:lstStyle/>
          <a:p>
            <a:pPr marL="0" marR="0" lvl="0" defTabSz="901700">
              <a:defRPr sz="3600">
                <a:solidFill>
                  <a:srgbClr val="FFFFFF"/>
                </a:solidFill>
                <a:effectLst>
                  <a:outerShdw blurRad="38100" dist="12700" dir="5400000" rotWithShape="0">
                    <a:srgbClr val="000000">
                      <a:alpha val="50000"/>
                    </a:srgbClr>
                  </a:outerShdw>
                </a:effectLst>
                <a:uFillTx/>
                <a:latin typeface="Helvetica"/>
                <a:ea typeface="Helvetica"/>
                <a:cs typeface="Helvetica"/>
                <a:sym typeface="Helvetica"/>
              </a:defRPr>
            </a:pPr>
            <a:endParaRPr/>
          </a:p>
        </p:txBody>
      </p:sp>
      <p:sp>
        <p:nvSpPr>
          <p:cNvPr id="267" name="Shape 267"/>
          <p:cNvSpPr/>
          <p:nvPr/>
        </p:nvSpPr>
        <p:spPr>
          <a:xfrm>
            <a:off x="6791938" y="1485308"/>
            <a:ext cx="1671180" cy="167117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C2B3B"/>
          </a:solidFill>
          <a:ln w="3175">
            <a:miter lim="400000"/>
          </a:ln>
        </p:spPr>
        <p:txBody>
          <a:bodyPr lIns="32861" tIns="32861" rIns="32861" bIns="32861" anchor="ctr"/>
          <a:lstStyle/>
          <a:p>
            <a:pPr marL="0" marR="0" lvl="0" defTabSz="901700">
              <a:defRPr sz="3600">
                <a:solidFill>
                  <a:srgbClr val="FFFFFF"/>
                </a:solidFill>
                <a:effectLst>
                  <a:outerShdw blurRad="38100" dist="12700" dir="5400000" rotWithShape="0">
                    <a:srgbClr val="000000">
                      <a:alpha val="50000"/>
                    </a:srgbClr>
                  </a:outerShdw>
                </a:effectLst>
                <a:uFillTx/>
                <a:latin typeface="Helvetica"/>
                <a:ea typeface="Helvetica"/>
                <a:cs typeface="Helvetica"/>
                <a:sym typeface="Helvetica"/>
              </a:defRPr>
            </a:pPr>
            <a:endParaRPr/>
          </a:p>
        </p:txBody>
      </p:sp>
      <p:sp>
        <p:nvSpPr>
          <p:cNvPr id="268" name="Shape 268"/>
          <p:cNvSpPr/>
          <p:nvPr/>
        </p:nvSpPr>
        <p:spPr>
          <a:xfrm>
            <a:off x="2880382" y="2010983"/>
            <a:ext cx="1671179" cy="657952"/>
          </a:xfrm>
          <a:prstGeom prst="rect">
            <a:avLst/>
          </a:prstGeom>
          <a:ln w="12700">
            <a:miter lim="400000"/>
          </a:ln>
          <a:extLst>
            <a:ext uri="{C572A759-6A51-4108-AA02-DFA0A04FC94B}">
              <ma14:wrappingTextBoxFlag xmlns:ma14="http://schemas.microsoft.com/office/mac/drawingml/2011/main" val="1"/>
            </a:ext>
          </a:extLst>
        </p:spPr>
        <p:txBody>
          <a:bodyPr lIns="24645" tIns="24645" rIns="24645" bIns="24645"/>
          <a:lstStyle/>
          <a:p>
            <a:pPr marL="0" marR="0" lvl="0" defTabSz="1435100">
              <a:lnSpc>
                <a:spcPct val="65000"/>
              </a:lnSpc>
              <a:defRPr sz="1800">
                <a:uFillTx/>
              </a:defRPr>
            </a:pPr>
            <a:r>
              <a:rPr b="1" spc="-36">
                <a:uFill>
                  <a:solidFill/>
                </a:uFill>
                <a:latin typeface="Helvetica-Bold"/>
                <a:ea typeface="Helvetica-Bold"/>
                <a:cs typeface="Helvetica-Bold"/>
                <a:sym typeface="Helvetica-Bold"/>
              </a:rPr>
              <a:t>ATTENDANCE</a:t>
            </a:r>
          </a:p>
          <a:p>
            <a:pPr marL="0" marR="0" lvl="0" defTabSz="1435100">
              <a:lnSpc>
                <a:spcPct val="65000"/>
              </a:lnSpc>
              <a:defRPr sz="1800">
                <a:uFillTx/>
              </a:defRPr>
            </a:pPr>
            <a:endParaRPr sz="1100" b="1" spc="-22">
              <a:uFill>
                <a:solidFill/>
              </a:uFill>
              <a:latin typeface="Helvetica-Bold"/>
              <a:ea typeface="Helvetica-Bold"/>
              <a:cs typeface="Helvetica-Bold"/>
              <a:sym typeface="Helvetica-Bold"/>
            </a:endParaRPr>
          </a:p>
          <a:p>
            <a:pPr marL="0" marR="0" lvl="0" defTabSz="1435100">
              <a:lnSpc>
                <a:spcPct val="65000"/>
              </a:lnSpc>
              <a:defRPr sz="1800">
                <a:uFillTx/>
              </a:defRPr>
            </a:pPr>
            <a:r>
              <a:rPr sz="1100" b="1" spc="-22">
                <a:uFill>
                  <a:solidFill/>
                </a:uFill>
                <a:latin typeface="Helvetica-Bold"/>
                <a:ea typeface="Helvetica-Bold"/>
                <a:cs typeface="Helvetica-Bold"/>
                <a:sym typeface="Helvetica-Bold"/>
              </a:rPr>
              <a:t>(MISS NO MORE THAN 2 CLASSES)</a:t>
            </a:r>
          </a:p>
        </p:txBody>
      </p:sp>
      <p:sp>
        <p:nvSpPr>
          <p:cNvPr id="269" name="Shape 269"/>
          <p:cNvSpPr/>
          <p:nvPr/>
        </p:nvSpPr>
        <p:spPr>
          <a:xfrm>
            <a:off x="4836160" y="2071447"/>
            <a:ext cx="1671179" cy="537025"/>
          </a:xfrm>
          <a:prstGeom prst="rect">
            <a:avLst/>
          </a:prstGeom>
          <a:ln w="12700">
            <a:miter lim="400000"/>
          </a:ln>
          <a:extLst>
            <a:ext uri="{C572A759-6A51-4108-AA02-DFA0A04FC94B}">
              <ma14:wrappingTextBoxFlag xmlns:ma14="http://schemas.microsoft.com/office/mac/drawingml/2011/main" val="1"/>
            </a:ext>
          </a:extLst>
        </p:spPr>
        <p:txBody>
          <a:bodyPr lIns="24645" tIns="24645" rIns="24645" bIns="24645"/>
          <a:lstStyle/>
          <a:p>
            <a:pPr marL="0" marR="0" lvl="0" defTabSz="1435100">
              <a:lnSpc>
                <a:spcPct val="60000"/>
              </a:lnSpc>
              <a:defRPr sz="1800">
                <a:uFillTx/>
              </a:defRPr>
            </a:pPr>
            <a:r>
              <a:rPr b="1" spc="-36">
                <a:uFill>
                  <a:solidFill/>
                </a:uFill>
                <a:latin typeface="Helvetica-Bold"/>
                <a:ea typeface="Helvetica-Bold"/>
                <a:cs typeface="Helvetica-Bold"/>
                <a:sym typeface="Helvetica-Bold"/>
              </a:rPr>
              <a:t>FINAL </a:t>
            </a:r>
            <a:br>
              <a:rPr b="1" spc="-36">
                <a:uFill>
                  <a:solidFill/>
                </a:uFill>
                <a:latin typeface="Helvetica-Bold"/>
                <a:ea typeface="Helvetica-Bold"/>
                <a:cs typeface="Helvetica-Bold"/>
                <a:sym typeface="Helvetica-Bold"/>
              </a:rPr>
            </a:br>
            <a:r>
              <a:rPr b="1" spc="-36">
                <a:uFill>
                  <a:solidFill/>
                </a:uFill>
                <a:latin typeface="Helvetica-Bold"/>
                <a:ea typeface="Helvetica-Bold"/>
                <a:cs typeface="Helvetica-Bold"/>
                <a:sym typeface="Helvetica-Bold"/>
              </a:rPr>
              <a:t>PROJECT</a:t>
            </a:r>
          </a:p>
        </p:txBody>
      </p:sp>
      <p:sp>
        <p:nvSpPr>
          <p:cNvPr id="270" name="Shape 270"/>
          <p:cNvSpPr/>
          <p:nvPr/>
        </p:nvSpPr>
        <p:spPr>
          <a:xfrm>
            <a:off x="6626838" y="1911982"/>
            <a:ext cx="2032001" cy="1028701"/>
          </a:xfrm>
          <a:prstGeom prst="rect">
            <a:avLst/>
          </a:prstGeom>
          <a:ln w="12700">
            <a:miter lim="400000"/>
          </a:ln>
          <a:extLst>
            <a:ext uri="{C572A759-6A51-4108-AA02-DFA0A04FC94B}">
              <ma14:wrappingTextBoxFlag xmlns:ma14="http://schemas.microsoft.com/office/mac/drawingml/2011/main" val="1"/>
            </a:ext>
          </a:extLst>
        </p:spPr>
        <p:txBody>
          <a:bodyPr lIns="24645" tIns="24645" rIns="24645" bIns="24645"/>
          <a:lstStyle/>
          <a:p>
            <a:pPr marL="0" marR="0" lvl="0" defTabSz="1435100">
              <a:lnSpc>
                <a:spcPct val="65000"/>
              </a:lnSpc>
              <a:defRPr sz="1800">
                <a:uFillTx/>
              </a:defRPr>
            </a:pPr>
            <a:r>
              <a:rPr b="1" spc="-36">
                <a:solidFill>
                  <a:srgbClr val="FFFFFF"/>
                </a:solidFill>
                <a:uFill>
                  <a:solidFill/>
                </a:uFill>
                <a:latin typeface="Helvetica-Bold"/>
                <a:ea typeface="Helvetica-Bold"/>
                <a:cs typeface="Helvetica-Bold"/>
                <a:sym typeface="Helvetica-Bold"/>
              </a:rPr>
              <a:t>COMMUNITY</a:t>
            </a:r>
          </a:p>
          <a:p>
            <a:pPr marL="0" marR="0" lvl="0" defTabSz="1435100">
              <a:lnSpc>
                <a:spcPct val="65000"/>
              </a:lnSpc>
              <a:defRPr sz="1800">
                <a:uFillTx/>
              </a:defRPr>
            </a:pPr>
            <a:r>
              <a:rPr b="1" spc="-36">
                <a:solidFill>
                  <a:srgbClr val="FFFFFF"/>
                </a:solidFill>
                <a:uFill>
                  <a:solidFill/>
                </a:uFill>
                <a:latin typeface="Helvetica-Bold"/>
                <a:ea typeface="Helvetica-Bold"/>
                <a:cs typeface="Helvetica-Bold"/>
                <a:sym typeface="Helvetica-Bold"/>
              </a:rPr>
              <a:t/>
            </a:r>
            <a:br>
              <a:rPr b="1" spc="-36">
                <a:solidFill>
                  <a:srgbClr val="FFFFFF"/>
                </a:solidFill>
                <a:uFill>
                  <a:solidFill/>
                </a:uFill>
                <a:latin typeface="Helvetica-Bold"/>
                <a:ea typeface="Helvetica-Bold"/>
                <a:cs typeface="Helvetica-Bold"/>
                <a:sym typeface="Helvetica-Bold"/>
              </a:rPr>
            </a:br>
            <a:r>
              <a:rPr b="1" spc="-36">
                <a:solidFill>
                  <a:srgbClr val="FFFFFF"/>
                </a:solidFill>
                <a:uFill>
                  <a:solidFill/>
                </a:uFill>
                <a:latin typeface="Helvetica-Bold"/>
                <a:ea typeface="Helvetica-Bold"/>
                <a:cs typeface="Helvetica-Bold"/>
                <a:sym typeface="Helvetica-Bold"/>
              </a:rPr>
              <a:t>ENGAGEMENT</a:t>
            </a:r>
          </a:p>
        </p:txBody>
      </p:sp>
      <p:sp>
        <p:nvSpPr>
          <p:cNvPr id="271" name="Shape 271"/>
          <p:cNvSpPr/>
          <p:nvPr/>
        </p:nvSpPr>
        <p:spPr>
          <a:xfrm>
            <a:off x="924604" y="2010983"/>
            <a:ext cx="1671179" cy="657952"/>
          </a:xfrm>
          <a:prstGeom prst="rect">
            <a:avLst/>
          </a:prstGeom>
          <a:ln w="12700">
            <a:miter lim="400000"/>
          </a:ln>
          <a:extLst>
            <a:ext uri="{C572A759-6A51-4108-AA02-DFA0A04FC94B}">
              <ma14:wrappingTextBoxFlag xmlns:ma14="http://schemas.microsoft.com/office/mac/drawingml/2011/main" val="1"/>
            </a:ext>
          </a:extLst>
        </p:spPr>
        <p:txBody>
          <a:bodyPr lIns="24645" tIns="24645" rIns="24645" bIns="24645"/>
          <a:lstStyle/>
          <a:p>
            <a:pPr marL="0" marR="0" lvl="0" defTabSz="1435100">
              <a:lnSpc>
                <a:spcPct val="65000"/>
              </a:lnSpc>
              <a:defRPr sz="1800">
                <a:uFillTx/>
              </a:defRPr>
            </a:pPr>
            <a:r>
              <a:rPr b="1" spc="-36">
                <a:solidFill>
                  <a:srgbClr val="FFFFFF"/>
                </a:solidFill>
                <a:uFill>
                  <a:solidFill/>
                </a:uFill>
                <a:latin typeface="Helvetica-Bold"/>
                <a:ea typeface="Helvetica-Bold"/>
                <a:cs typeface="Helvetica-Bold"/>
                <a:sym typeface="Helvetica-Bold"/>
              </a:rPr>
              <a:t>HOMEWORK</a:t>
            </a:r>
          </a:p>
          <a:p>
            <a:pPr marL="0" marR="0" lvl="0" defTabSz="1435100">
              <a:lnSpc>
                <a:spcPct val="65000"/>
              </a:lnSpc>
              <a:defRPr sz="1800">
                <a:uFillTx/>
              </a:defRPr>
            </a:pPr>
            <a:endParaRPr sz="1100" b="1" spc="-22">
              <a:solidFill>
                <a:srgbClr val="FFFFFF"/>
              </a:solidFill>
              <a:uFill>
                <a:solidFill/>
              </a:uFill>
              <a:latin typeface="Helvetica-Bold"/>
              <a:ea typeface="Helvetica-Bold"/>
              <a:cs typeface="Helvetica-Bold"/>
              <a:sym typeface="Helvetica-Bold"/>
            </a:endParaRPr>
          </a:p>
          <a:p>
            <a:pPr marL="0" marR="0" lvl="0" defTabSz="1435100">
              <a:lnSpc>
                <a:spcPct val="65000"/>
              </a:lnSpc>
              <a:defRPr sz="1800">
                <a:uFillTx/>
              </a:defRPr>
            </a:pPr>
            <a:r>
              <a:rPr sz="1100" b="1" spc="-22">
                <a:solidFill>
                  <a:srgbClr val="FFFFFF"/>
                </a:solidFill>
                <a:uFill>
                  <a:solidFill/>
                </a:uFill>
                <a:latin typeface="Helvetica-Bold"/>
                <a:ea typeface="Helvetica-Bold"/>
                <a:cs typeface="Helvetica-Bold"/>
                <a:sym typeface="Helvetica-Bold"/>
              </a:rPr>
              <a:t>(COMPLETE 80% OF </a:t>
            </a:r>
          </a:p>
          <a:p>
            <a:pPr marL="0" marR="0" lvl="0" defTabSz="1435100">
              <a:lnSpc>
                <a:spcPct val="65000"/>
              </a:lnSpc>
              <a:defRPr sz="1800">
                <a:uFillTx/>
              </a:defRPr>
            </a:pPr>
            <a:r>
              <a:rPr sz="1100" b="1" spc="-22">
                <a:solidFill>
                  <a:srgbClr val="FFFFFF"/>
                </a:solidFill>
                <a:uFill>
                  <a:solidFill/>
                </a:uFill>
                <a:latin typeface="Helvetica-Bold"/>
                <a:ea typeface="Helvetica-Bold"/>
                <a:cs typeface="Helvetica-Bold"/>
                <a:sym typeface="Helvetica-Bold"/>
              </a:rPr>
              <a:t>HOMEWORK/LABS)</a:t>
            </a:r>
          </a:p>
        </p:txBody>
      </p:sp>
      <p:sp>
        <p:nvSpPr>
          <p:cNvPr id="272" name="Shape 272"/>
          <p:cNvSpPr/>
          <p:nvPr/>
        </p:nvSpPr>
        <p:spPr>
          <a:xfrm>
            <a:off x="6888701" y="2149804"/>
            <a:ext cx="1477654" cy="192724"/>
          </a:xfrm>
          <a:prstGeom prst="rect">
            <a:avLst/>
          </a:prstGeom>
          <a:ln w="12700">
            <a:miter lim="400000"/>
          </a:ln>
          <a:extLst>
            <a:ext uri="{C572A759-6A51-4108-AA02-DFA0A04FC94B}">
              <ma14:wrappingTextBoxFlag xmlns:ma14="http://schemas.microsoft.com/office/mac/drawingml/2011/main" val="1"/>
            </a:ext>
          </a:extLst>
        </p:spPr>
        <p:txBody>
          <a:bodyPr wrap="none" lIns="32861" tIns="32861" rIns="32861" bIns="32861" anchor="ctr">
            <a:spAutoFit/>
          </a:bodyPr>
          <a:lstStyle>
            <a:lvl1pPr marL="0" marR="0" defTabSz="1435100">
              <a:lnSpc>
                <a:spcPct val="65000"/>
              </a:lnSpc>
              <a:defRPr sz="800" b="1" spc="-16">
                <a:solidFill>
                  <a:srgbClr val="FFFFFF"/>
                </a:solidFill>
                <a:latin typeface="Helvetica-Bold"/>
                <a:ea typeface="Helvetica-Bold"/>
                <a:cs typeface="Helvetica-Bold"/>
                <a:sym typeface="Helvetica-Bold"/>
              </a:defRPr>
            </a:lvl1pPr>
          </a:lstStyle>
          <a:p>
            <a:pPr lvl="0">
              <a:defRPr sz="1800" b="0" spc="0">
                <a:solidFill>
                  <a:srgbClr val="000000"/>
                </a:solidFill>
                <a:uFillTx/>
              </a:defRPr>
            </a:pPr>
            <a:r>
              <a:rPr sz="800" b="1" spc="-16">
                <a:solidFill>
                  <a:srgbClr val="FFFFFF"/>
                </a:solidFill>
                <a:uFill>
                  <a:solidFill/>
                </a:uFill>
              </a:rPr>
              <a:t>PARTICIPATION + FEEDBACK</a:t>
            </a:r>
          </a:p>
        </p:txBody>
      </p:sp>
      <p:sp>
        <p:nvSpPr>
          <p:cNvPr id="273" name="Shape 273"/>
          <p:cNvSpPr/>
          <p:nvPr/>
        </p:nvSpPr>
        <p:spPr>
          <a:xfrm>
            <a:off x="1228242" y="3683237"/>
            <a:ext cx="7599165" cy="37338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L="0" marR="0" lvl="0" algn="l" defTabSz="1524000">
              <a:lnSpc>
                <a:spcPct val="110000"/>
              </a:lnSpc>
              <a:buFont typeface="Lucida Grande"/>
              <a:defRPr sz="1800">
                <a:uFillTx/>
              </a:defRPr>
            </a:pPr>
            <a:endParaRPr sz="1200">
              <a:uFill>
                <a:solidFill/>
              </a:uFill>
              <a:latin typeface="Helvetica"/>
              <a:ea typeface="Helvetica"/>
              <a:cs typeface="Helvetica"/>
              <a:sym typeface="Helvetica"/>
            </a:endParaRPr>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 name="Shape 275"/>
          <p:cNvSpPr/>
          <p:nvPr/>
        </p:nvSpPr>
        <p:spPr>
          <a:xfrm flipV="1">
            <a:off x="898552" y="566252"/>
            <a:ext cx="588890" cy="1"/>
          </a:xfrm>
          <a:prstGeom prst="line">
            <a:avLst/>
          </a:prstGeom>
          <a:ln w="88900">
            <a:solidFill/>
            <a:miter lim="400000"/>
          </a:ln>
        </p:spPr>
        <p:txBody>
          <a:bodyPr lIns="0" tIns="0" rIns="0" bIns="0"/>
          <a:lstStyle/>
          <a:p>
            <a:pPr marL="0" marR="0" lvl="0" algn="l" defTabSz="457200">
              <a:defRPr sz="700">
                <a:uFillTx/>
                <a:latin typeface="Helvetica"/>
                <a:ea typeface="Helvetica"/>
                <a:cs typeface="Helvetica"/>
                <a:sym typeface="Helvetica"/>
              </a:defRPr>
            </a:pPr>
            <a:endParaRPr/>
          </a:p>
        </p:txBody>
      </p:sp>
      <p:sp>
        <p:nvSpPr>
          <p:cNvPr id="276" name="Shape 276"/>
          <p:cNvSpPr/>
          <p:nvPr/>
        </p:nvSpPr>
        <p:spPr>
          <a:xfrm>
            <a:off x="887718" y="4852255"/>
            <a:ext cx="7596376" cy="1"/>
          </a:xfrm>
          <a:prstGeom prst="line">
            <a:avLst/>
          </a:prstGeom>
          <a:ln w="3175">
            <a:solidFill/>
            <a:miter lim="400000"/>
          </a:ln>
        </p:spPr>
        <p:txBody>
          <a:bodyPr lIns="0" tIns="0" rIns="0" bIns="0"/>
          <a:lstStyle/>
          <a:p>
            <a:pPr marL="0" marR="0" lvl="0" algn="l" defTabSz="457200">
              <a:defRPr sz="700">
                <a:uFillTx/>
                <a:latin typeface="Helvetica"/>
                <a:ea typeface="Helvetica"/>
                <a:cs typeface="Helvetica"/>
                <a:sym typeface="Helvetica"/>
              </a:defRPr>
            </a:pPr>
            <a:endParaRPr/>
          </a:p>
        </p:txBody>
      </p:sp>
      <p:pic>
        <p:nvPicPr>
          <p:cNvPr id="277" name="GA_secondary_cog_bw.pdf"/>
          <p:cNvPicPr/>
          <p:nvPr/>
        </p:nvPicPr>
        <p:blipFill>
          <a:blip r:embed="rId3">
            <a:extLst/>
          </a:blip>
          <a:stretch>
            <a:fillRect/>
          </a:stretch>
        </p:blipFill>
        <p:spPr>
          <a:xfrm>
            <a:off x="8271629" y="4904541"/>
            <a:ext cx="215136" cy="213599"/>
          </a:xfrm>
          <a:prstGeom prst="rect">
            <a:avLst/>
          </a:prstGeom>
          <a:ln w="12700">
            <a:miter lim="400000"/>
          </a:ln>
        </p:spPr>
      </p:pic>
      <p:sp>
        <p:nvSpPr>
          <p:cNvPr id="278" name="Shape 278"/>
          <p:cNvSpPr/>
          <p:nvPr/>
        </p:nvSpPr>
        <p:spPr>
          <a:xfrm>
            <a:off x="894278" y="707913"/>
            <a:ext cx="7599165" cy="1778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marL="0" marR="0" algn="l" defTabSz="1524000">
              <a:lnSpc>
                <a:spcPct val="110000"/>
              </a:lnSpc>
              <a:buFont typeface="Lucida Grande"/>
              <a:defRPr sz="1200">
                <a:latin typeface="Helvetica"/>
                <a:ea typeface="Helvetica"/>
                <a:cs typeface="Helvetica"/>
                <a:sym typeface="Helvetica"/>
              </a:defRPr>
            </a:lvl1pPr>
          </a:lstStyle>
          <a:p>
            <a:pPr lvl="0">
              <a:defRPr sz="1800">
                <a:uFillTx/>
              </a:defRPr>
            </a:pPr>
            <a:r>
              <a:rPr sz="1200">
                <a:uFill>
                  <a:solidFill/>
                </a:uFill>
              </a:rPr>
              <a:t>Forever and ever</a:t>
            </a:r>
          </a:p>
        </p:txBody>
      </p:sp>
      <p:grpSp>
        <p:nvGrpSpPr>
          <p:cNvPr id="282" name="Group 282"/>
          <p:cNvGrpSpPr/>
          <p:nvPr/>
        </p:nvGrpSpPr>
        <p:grpSpPr>
          <a:xfrm>
            <a:off x="176177" y="1182734"/>
            <a:ext cx="6843901" cy="2067762"/>
            <a:chOff x="0" y="0"/>
            <a:chExt cx="6843900" cy="2067760"/>
          </a:xfrm>
        </p:grpSpPr>
        <p:sp>
          <p:nvSpPr>
            <p:cNvPr id="279" name="Shape 279"/>
            <p:cNvSpPr/>
            <p:nvPr/>
          </p:nvSpPr>
          <p:spPr>
            <a:xfrm>
              <a:off x="0" y="34374"/>
              <a:ext cx="2033387" cy="203338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1CBC7"/>
            </a:solidFill>
            <a:ln w="3175" cap="flat">
              <a:noFill/>
              <a:miter lim="400000"/>
            </a:ln>
            <a:effectLst/>
          </p:spPr>
          <p:txBody>
            <a:bodyPr wrap="square" lIns="32861" tIns="32861" rIns="32861" bIns="32861" numCol="1" anchor="ctr">
              <a:noAutofit/>
            </a:bodyPr>
            <a:lstStyle/>
            <a:p>
              <a:pPr marL="0" marR="0" lvl="0" defTabSz="901700">
                <a:defRPr sz="3600">
                  <a:solidFill>
                    <a:srgbClr val="FFFFFF"/>
                  </a:solidFill>
                  <a:effectLst>
                    <a:outerShdw blurRad="38100" dist="12700" dir="5400000" rotWithShape="0">
                      <a:srgbClr val="000000">
                        <a:alpha val="50000"/>
                      </a:srgbClr>
                    </a:outerShdw>
                  </a:effectLst>
                  <a:uFillTx/>
                  <a:latin typeface="Helvetica"/>
                  <a:ea typeface="Helvetica"/>
                  <a:cs typeface="Helvetica"/>
                  <a:sym typeface="Helvetica"/>
                </a:defRPr>
              </a:pPr>
              <a:endParaRPr/>
            </a:p>
          </p:txBody>
        </p:sp>
        <p:sp>
          <p:nvSpPr>
            <p:cNvPr id="280" name="Shape 280"/>
            <p:cNvSpPr/>
            <p:nvPr/>
          </p:nvSpPr>
          <p:spPr>
            <a:xfrm>
              <a:off x="4810514" y="34374"/>
              <a:ext cx="2033387" cy="203338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ED532"/>
            </a:solidFill>
            <a:ln w="3175" cap="flat">
              <a:noFill/>
              <a:miter lim="400000"/>
            </a:ln>
            <a:effectLst/>
          </p:spPr>
          <p:txBody>
            <a:bodyPr wrap="square" lIns="32861" tIns="32861" rIns="32861" bIns="32861" numCol="1" anchor="ctr">
              <a:noAutofit/>
            </a:bodyPr>
            <a:lstStyle/>
            <a:p>
              <a:pPr marL="0" marR="0" lvl="0" defTabSz="901700">
                <a:defRPr sz="3600">
                  <a:solidFill>
                    <a:srgbClr val="FFFFFF"/>
                  </a:solidFill>
                  <a:effectLst>
                    <a:outerShdw blurRad="38100" dist="12700" dir="5400000" rotWithShape="0">
                      <a:srgbClr val="000000">
                        <a:alpha val="50000"/>
                      </a:srgbClr>
                    </a:outerShdw>
                  </a:effectLst>
                  <a:uFillTx/>
                  <a:latin typeface="Helvetica"/>
                  <a:ea typeface="Helvetica"/>
                  <a:cs typeface="Helvetica"/>
                  <a:sym typeface="Helvetica"/>
                </a:defRPr>
              </a:pPr>
              <a:endParaRPr/>
            </a:p>
          </p:txBody>
        </p:sp>
        <p:sp>
          <p:nvSpPr>
            <p:cNvPr id="281" name="Shape 281"/>
            <p:cNvSpPr/>
            <p:nvPr/>
          </p:nvSpPr>
          <p:spPr>
            <a:xfrm>
              <a:off x="2394324" y="0"/>
              <a:ext cx="2055252" cy="205525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C2B3B"/>
            </a:solidFill>
            <a:ln w="3175" cap="flat">
              <a:noFill/>
              <a:miter lim="400000"/>
            </a:ln>
            <a:effectLst/>
          </p:spPr>
          <p:txBody>
            <a:bodyPr wrap="square" lIns="32861" tIns="32861" rIns="32861" bIns="32861" numCol="1" anchor="ctr">
              <a:noAutofit/>
            </a:bodyPr>
            <a:lstStyle/>
            <a:p>
              <a:pPr marL="0" marR="0" lvl="0" defTabSz="901700">
                <a:defRPr sz="3600">
                  <a:solidFill>
                    <a:srgbClr val="FFFFFF"/>
                  </a:solidFill>
                  <a:effectLst>
                    <a:outerShdw blurRad="38100" dist="12700" dir="5400000" rotWithShape="0">
                      <a:srgbClr val="000000">
                        <a:alpha val="50000"/>
                      </a:srgbClr>
                    </a:outerShdw>
                  </a:effectLst>
                  <a:uFillTx/>
                  <a:latin typeface="Helvetica"/>
                  <a:ea typeface="Helvetica"/>
                  <a:cs typeface="Helvetica"/>
                  <a:sym typeface="Helvetica"/>
                </a:defRPr>
              </a:pPr>
              <a:endParaRPr/>
            </a:p>
          </p:txBody>
        </p:sp>
      </p:grpSp>
      <p:sp>
        <p:nvSpPr>
          <p:cNvPr id="283" name="Shape 283"/>
          <p:cNvSpPr/>
          <p:nvPr/>
        </p:nvSpPr>
        <p:spPr>
          <a:xfrm>
            <a:off x="313575" y="1731865"/>
            <a:ext cx="1671179" cy="1126297"/>
          </a:xfrm>
          <a:prstGeom prst="rect">
            <a:avLst/>
          </a:prstGeom>
          <a:ln w="12700">
            <a:miter lim="400000"/>
          </a:ln>
          <a:extLst>
            <a:ext uri="{C572A759-6A51-4108-AA02-DFA0A04FC94B}">
              <ma14:wrappingTextBoxFlag xmlns:ma14="http://schemas.microsoft.com/office/mac/drawingml/2011/main" val="1"/>
            </a:ext>
          </a:extLst>
        </p:spPr>
        <p:txBody>
          <a:bodyPr lIns="24645" tIns="24645" rIns="24645" bIns="24645"/>
          <a:lstStyle/>
          <a:p>
            <a:pPr marL="0" marR="0" lvl="0" defTabSz="1435100">
              <a:lnSpc>
                <a:spcPct val="70000"/>
              </a:lnSpc>
              <a:defRPr sz="1800">
                <a:uFillTx/>
              </a:defRPr>
            </a:pPr>
            <a:r>
              <a:rPr sz="2300" b="1" spc="-45">
                <a:solidFill>
                  <a:srgbClr val="FFFFFF"/>
                </a:solidFill>
                <a:uFill>
                  <a:solidFill/>
                </a:uFill>
                <a:latin typeface="Helvetica-Bold"/>
                <a:ea typeface="Helvetica-Bold"/>
                <a:cs typeface="Helvetica-Bold"/>
                <a:sym typeface="Helvetica-Bold"/>
              </a:rPr>
              <a:t>BUILD YOUR</a:t>
            </a:r>
          </a:p>
          <a:p>
            <a:pPr marL="0" marR="0" lvl="0" defTabSz="1435100">
              <a:lnSpc>
                <a:spcPct val="70000"/>
              </a:lnSpc>
              <a:defRPr sz="1800">
                <a:uFillTx/>
              </a:defRPr>
            </a:pPr>
            <a:r>
              <a:rPr sz="2300" b="1" spc="-45">
                <a:solidFill>
                  <a:srgbClr val="FFFFFF"/>
                </a:solidFill>
                <a:uFill>
                  <a:solidFill/>
                </a:uFill>
                <a:latin typeface="Helvetica-Bold"/>
                <a:ea typeface="Helvetica-Bold"/>
                <a:cs typeface="Helvetica-Bold"/>
                <a:sym typeface="Helvetica-Bold"/>
              </a:rPr>
              <a:t>NETWORK</a:t>
            </a:r>
          </a:p>
        </p:txBody>
      </p:sp>
      <p:sp>
        <p:nvSpPr>
          <p:cNvPr id="284" name="Shape 284"/>
          <p:cNvSpPr/>
          <p:nvPr/>
        </p:nvSpPr>
        <p:spPr>
          <a:xfrm>
            <a:off x="2457818" y="1719165"/>
            <a:ext cx="2273301" cy="1164397"/>
          </a:xfrm>
          <a:prstGeom prst="rect">
            <a:avLst/>
          </a:prstGeom>
          <a:ln w="12700">
            <a:miter lim="400000"/>
          </a:ln>
          <a:extLst>
            <a:ext uri="{C572A759-6A51-4108-AA02-DFA0A04FC94B}">
              <ma14:wrappingTextBoxFlag xmlns:ma14="http://schemas.microsoft.com/office/mac/drawingml/2011/main" val="1"/>
            </a:ext>
          </a:extLst>
        </p:spPr>
        <p:txBody>
          <a:bodyPr lIns="24645" tIns="24645" rIns="24645" bIns="24645"/>
          <a:lstStyle/>
          <a:p>
            <a:pPr marL="0" marR="0" lvl="0" defTabSz="1435100">
              <a:lnSpc>
                <a:spcPct val="70000"/>
              </a:lnSpc>
              <a:defRPr sz="1800">
                <a:uFillTx/>
              </a:defRPr>
            </a:pPr>
            <a:r>
              <a:rPr sz="2000" b="1" spc="-39">
                <a:solidFill>
                  <a:srgbClr val="FFFFFF"/>
                </a:solidFill>
                <a:uFill>
                  <a:solidFill/>
                </a:uFill>
                <a:latin typeface="Helvetica-Bold"/>
                <a:ea typeface="Helvetica-Bold"/>
                <a:cs typeface="Helvetica-Bold"/>
                <a:sym typeface="Helvetica-Bold"/>
              </a:rPr>
              <a:t>FIND</a:t>
            </a:r>
          </a:p>
          <a:p>
            <a:pPr marL="0" marR="0" lvl="0" defTabSz="1435100">
              <a:lnSpc>
                <a:spcPct val="70000"/>
              </a:lnSpc>
              <a:defRPr sz="1800">
                <a:uFillTx/>
              </a:defRPr>
            </a:pPr>
            <a:r>
              <a:rPr sz="2000" b="1" spc="-39">
                <a:solidFill>
                  <a:srgbClr val="FFFFFF"/>
                </a:solidFill>
                <a:uFill>
                  <a:solidFill/>
                </a:uFill>
                <a:latin typeface="Helvetica-Bold"/>
                <a:ea typeface="Helvetica-Bold"/>
                <a:cs typeface="Helvetica-Bold"/>
                <a:sym typeface="Helvetica-Bold"/>
              </a:rPr>
              <a:t>OPPORTUNITIES</a:t>
            </a:r>
          </a:p>
        </p:txBody>
      </p:sp>
      <p:sp>
        <p:nvSpPr>
          <p:cNvPr id="285" name="Shape 285"/>
          <p:cNvSpPr/>
          <p:nvPr/>
        </p:nvSpPr>
        <p:spPr>
          <a:xfrm>
            <a:off x="5111408" y="1744565"/>
            <a:ext cx="1823420" cy="1126297"/>
          </a:xfrm>
          <a:prstGeom prst="rect">
            <a:avLst/>
          </a:prstGeom>
          <a:ln w="12700">
            <a:miter lim="400000"/>
          </a:ln>
          <a:extLst>
            <a:ext uri="{C572A759-6A51-4108-AA02-DFA0A04FC94B}">
              <ma14:wrappingTextBoxFlag xmlns:ma14="http://schemas.microsoft.com/office/mac/drawingml/2011/main" val="1"/>
            </a:ext>
          </a:extLst>
        </p:spPr>
        <p:txBody>
          <a:bodyPr lIns="24645" tIns="24645" rIns="24645" bIns="24645"/>
          <a:lstStyle/>
          <a:p>
            <a:pPr marL="0" marR="0" lvl="0" defTabSz="1435100">
              <a:lnSpc>
                <a:spcPct val="70000"/>
              </a:lnSpc>
              <a:defRPr sz="1800">
                <a:uFillTx/>
              </a:defRPr>
            </a:pPr>
            <a:r>
              <a:rPr sz="2600" b="1" spc="-52">
                <a:uFill>
                  <a:solidFill/>
                </a:uFill>
                <a:latin typeface="Helvetica-Bold"/>
                <a:ea typeface="Helvetica-Bold"/>
                <a:cs typeface="Helvetica-Bold"/>
                <a:sym typeface="Helvetica-Bold"/>
              </a:rPr>
              <a:t>13,000+</a:t>
            </a:r>
          </a:p>
          <a:p>
            <a:pPr marL="0" marR="0" lvl="0" defTabSz="1435100">
              <a:lnSpc>
                <a:spcPct val="70000"/>
              </a:lnSpc>
              <a:defRPr sz="1800">
                <a:uFillTx/>
              </a:defRPr>
            </a:pPr>
            <a:r>
              <a:rPr sz="2600" b="1" spc="-52">
                <a:uFill>
                  <a:solidFill/>
                </a:uFill>
                <a:latin typeface="Helvetica-Bold"/>
                <a:ea typeface="Helvetica-Bold"/>
                <a:cs typeface="Helvetica-Bold"/>
                <a:sym typeface="Helvetica-Bold"/>
              </a:rPr>
              <a:t>STRONG</a:t>
            </a:r>
          </a:p>
        </p:txBody>
      </p:sp>
      <p:sp>
        <p:nvSpPr>
          <p:cNvPr id="286" name="Shape 286"/>
          <p:cNvSpPr/>
          <p:nvPr/>
        </p:nvSpPr>
        <p:spPr>
          <a:xfrm>
            <a:off x="407236" y="3560216"/>
            <a:ext cx="1571522" cy="76454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marL="0" marR="0" defTabSz="1524000">
              <a:lnSpc>
                <a:spcPct val="110000"/>
              </a:lnSpc>
              <a:buFont typeface="Lucida Grande"/>
              <a:defRPr sz="1200">
                <a:latin typeface="Helvetica"/>
                <a:ea typeface="Helvetica"/>
                <a:cs typeface="Helvetica"/>
                <a:sym typeface="Helvetica"/>
              </a:defRPr>
            </a:lvl1pPr>
          </a:lstStyle>
          <a:p>
            <a:pPr lvl="0">
              <a:defRPr sz="1800">
                <a:uFillTx/>
              </a:defRPr>
            </a:pPr>
            <a:r>
              <a:rPr sz="1200">
                <a:uFill>
                  <a:solidFill/>
                </a:uFill>
              </a:rPr>
              <a:t>It’s not just about altruism, your network is your most valuable asset</a:t>
            </a:r>
          </a:p>
        </p:txBody>
      </p:sp>
      <p:sp>
        <p:nvSpPr>
          <p:cNvPr id="287" name="Shape 287"/>
          <p:cNvSpPr/>
          <p:nvPr/>
        </p:nvSpPr>
        <p:spPr>
          <a:xfrm>
            <a:off x="2686418" y="3560216"/>
            <a:ext cx="1823419" cy="76454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marL="0" marR="0" defTabSz="1524000">
              <a:lnSpc>
                <a:spcPct val="110000"/>
              </a:lnSpc>
              <a:buFont typeface="Lucida Grande"/>
              <a:defRPr sz="1200">
                <a:latin typeface="Helvetica"/>
                <a:ea typeface="Helvetica"/>
                <a:cs typeface="Helvetica"/>
                <a:sym typeface="Helvetica"/>
              </a:defRPr>
            </a:lvl1pPr>
          </a:lstStyle>
          <a:p>
            <a:pPr lvl="0">
              <a:defRPr sz="1800">
                <a:uFillTx/>
              </a:defRPr>
            </a:pPr>
            <a:r>
              <a:rPr sz="1200">
                <a:uFill>
                  <a:solidFill/>
                </a:uFill>
              </a:rPr>
              <a:t>Alumni have started companies together and recruited other alumni to join their teams</a:t>
            </a:r>
          </a:p>
        </p:txBody>
      </p:sp>
      <p:sp>
        <p:nvSpPr>
          <p:cNvPr id="288" name="Shape 288"/>
          <p:cNvSpPr/>
          <p:nvPr/>
        </p:nvSpPr>
        <p:spPr>
          <a:xfrm>
            <a:off x="5217497" y="3560216"/>
            <a:ext cx="1823419" cy="37338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marL="0" marR="0" defTabSz="1524000">
              <a:lnSpc>
                <a:spcPct val="110000"/>
              </a:lnSpc>
              <a:buFont typeface="Lucida Grande"/>
              <a:defRPr sz="1200">
                <a:latin typeface="Helvetica"/>
                <a:ea typeface="Helvetica"/>
                <a:cs typeface="Helvetica"/>
                <a:sym typeface="Helvetica"/>
              </a:defRPr>
            </a:lvl1pPr>
          </a:lstStyle>
          <a:p>
            <a:pPr lvl="0">
              <a:defRPr sz="1800">
                <a:uFillTx/>
              </a:defRPr>
            </a:pPr>
            <a:r>
              <a:rPr sz="1200">
                <a:uFill>
                  <a:solidFill/>
                </a:uFill>
              </a:rPr>
              <a:t>You’re part of the alumni community forever</a:t>
            </a:r>
          </a:p>
        </p:txBody>
      </p:sp>
      <p:sp>
        <p:nvSpPr>
          <p:cNvPr id="289" name="Shape 289"/>
          <p:cNvSpPr/>
          <p:nvPr/>
        </p:nvSpPr>
        <p:spPr>
          <a:xfrm>
            <a:off x="7278575" y="1182734"/>
            <a:ext cx="1993437" cy="206776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1CBC7"/>
          </a:solidFill>
          <a:ln w="3175">
            <a:miter lim="400000"/>
          </a:ln>
        </p:spPr>
        <p:txBody>
          <a:bodyPr lIns="32861" tIns="32861" rIns="32861" bIns="32861" anchor="ctr"/>
          <a:lstStyle/>
          <a:p>
            <a:pPr marL="0" marR="0" lvl="0" defTabSz="901700">
              <a:defRPr sz="3600">
                <a:solidFill>
                  <a:srgbClr val="FFFFFF"/>
                </a:solidFill>
                <a:effectLst>
                  <a:outerShdw blurRad="38100" dist="12700" dir="5400000" rotWithShape="0">
                    <a:srgbClr val="000000">
                      <a:alpha val="50000"/>
                    </a:srgbClr>
                  </a:outerShdw>
                </a:effectLst>
                <a:uFillTx/>
                <a:latin typeface="Helvetica"/>
                <a:ea typeface="Helvetica"/>
                <a:cs typeface="Helvetica"/>
                <a:sym typeface="Helvetica"/>
              </a:defRPr>
            </a:pPr>
            <a:endParaRPr/>
          </a:p>
        </p:txBody>
      </p:sp>
      <p:sp>
        <p:nvSpPr>
          <p:cNvPr id="290" name="Shape 290"/>
          <p:cNvSpPr/>
          <p:nvPr/>
        </p:nvSpPr>
        <p:spPr>
          <a:xfrm>
            <a:off x="7109504" y="1747938"/>
            <a:ext cx="2356979" cy="1371601"/>
          </a:xfrm>
          <a:prstGeom prst="rect">
            <a:avLst/>
          </a:prstGeom>
          <a:ln w="12700">
            <a:miter lim="400000"/>
          </a:ln>
          <a:extLst>
            <a:ext uri="{C572A759-6A51-4108-AA02-DFA0A04FC94B}">
              <ma14:wrappingTextBoxFlag xmlns:ma14="http://schemas.microsoft.com/office/mac/drawingml/2011/main" val="1"/>
            </a:ext>
          </a:extLst>
        </p:spPr>
        <p:txBody>
          <a:bodyPr lIns="24645" tIns="24645" rIns="24645" bIns="24645"/>
          <a:lstStyle/>
          <a:p>
            <a:pPr marL="0" marR="0" lvl="0" defTabSz="1435100">
              <a:lnSpc>
                <a:spcPct val="65000"/>
              </a:lnSpc>
              <a:defRPr sz="1800">
                <a:uFillTx/>
              </a:defRPr>
            </a:pPr>
            <a:r>
              <a:rPr sz="2600" b="1" spc="-52">
                <a:solidFill>
                  <a:srgbClr val="FFFFFF"/>
                </a:solidFill>
                <a:uFill>
                  <a:solidFill/>
                </a:uFill>
                <a:latin typeface="Helvetica-Bold"/>
                <a:ea typeface="Helvetica-Bold"/>
                <a:cs typeface="Helvetica-Bold"/>
                <a:sym typeface="Helvetica-Bold"/>
              </a:rPr>
              <a:t>PERKS!</a:t>
            </a:r>
          </a:p>
          <a:p>
            <a:pPr marL="0" marR="0" lvl="0" defTabSz="1435100">
              <a:lnSpc>
                <a:spcPct val="65000"/>
              </a:lnSpc>
              <a:defRPr sz="1800">
                <a:uFillTx/>
              </a:defRPr>
            </a:pPr>
            <a:endParaRPr sz="1200" b="1" spc="-24">
              <a:solidFill>
                <a:srgbClr val="FFFFFF"/>
              </a:solidFill>
              <a:uFill>
                <a:solidFill/>
              </a:uFill>
              <a:latin typeface="Helvetica-Bold"/>
              <a:ea typeface="Helvetica-Bold"/>
              <a:cs typeface="Helvetica-Bold"/>
              <a:sym typeface="Helvetica-Bold"/>
            </a:endParaRPr>
          </a:p>
          <a:p>
            <a:pPr marL="0" marR="0" lvl="0" defTabSz="1435100">
              <a:lnSpc>
                <a:spcPct val="65000"/>
              </a:lnSpc>
              <a:defRPr sz="1800">
                <a:uFillTx/>
              </a:defRPr>
            </a:pPr>
            <a:r>
              <a:rPr sz="1100" b="1" spc="-22">
                <a:solidFill>
                  <a:srgbClr val="FFFFFF"/>
                </a:solidFill>
                <a:uFill>
                  <a:solidFill/>
                </a:uFill>
                <a:latin typeface="Helvetica-Bold"/>
                <a:ea typeface="Helvetica-Bold"/>
                <a:cs typeface="Helvetica-Bold"/>
                <a:sym typeface="Helvetica-Bold"/>
              </a:rPr>
              <a:t>15% OFF CLAASSES AND WORKSHOPS, $500 TUITION CREDIT</a:t>
            </a:r>
          </a:p>
        </p:txBody>
      </p:sp>
      <p:sp>
        <p:nvSpPr>
          <p:cNvPr id="291" name="Shape 291"/>
          <p:cNvSpPr/>
          <p:nvPr/>
        </p:nvSpPr>
        <p:spPr>
          <a:xfrm>
            <a:off x="7312784" y="3531731"/>
            <a:ext cx="1823419" cy="37338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marL="0" marR="0" defTabSz="1524000">
              <a:lnSpc>
                <a:spcPct val="110000"/>
              </a:lnSpc>
              <a:buFont typeface="Lucida Grande"/>
              <a:defRPr sz="1200">
                <a:latin typeface="Helvetica"/>
                <a:ea typeface="Helvetica"/>
                <a:cs typeface="Helvetica"/>
                <a:sym typeface="Helvetica"/>
              </a:defRPr>
            </a:lvl1pPr>
          </a:lstStyle>
          <a:p>
            <a:pPr lvl="0">
              <a:defRPr sz="1800">
                <a:uFillTx/>
              </a:defRPr>
            </a:pPr>
            <a:r>
              <a:rPr sz="1200">
                <a:uFill>
                  <a:solidFill/>
                </a:uFill>
              </a:rPr>
              <a:t>We can’t wait to have you back on campus</a:t>
            </a:r>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5" name="droppedImage.pdf"/>
          <p:cNvPicPr/>
          <p:nvPr/>
        </p:nvPicPr>
        <p:blipFill>
          <a:blip r:embed="rId2">
            <a:alphaModFix amt="60705"/>
            <a:extLst/>
          </a:blip>
          <a:stretch>
            <a:fillRect/>
          </a:stretch>
        </p:blipFill>
        <p:spPr>
          <a:xfrm>
            <a:off x="1892677" y="1330584"/>
            <a:ext cx="5577721" cy="3053069"/>
          </a:xfrm>
          <a:prstGeom prst="rect">
            <a:avLst/>
          </a:prstGeom>
          <a:ln w="25400">
            <a:round/>
          </a:ln>
        </p:spPr>
      </p:pic>
      <p:sp>
        <p:nvSpPr>
          <p:cNvPr id="296" name="Shape 296"/>
          <p:cNvSpPr/>
          <p:nvPr/>
        </p:nvSpPr>
        <p:spPr>
          <a:xfrm>
            <a:off x="439611" y="444500"/>
            <a:ext cx="2534368" cy="58420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a:defRPr sz="3200" b="1">
                <a:latin typeface="Helvetica-Bold"/>
                <a:ea typeface="Helvetica-Bold"/>
                <a:cs typeface="Helvetica-Bold"/>
                <a:sym typeface="Helvetica-Bold"/>
              </a:defRPr>
            </a:lvl1pPr>
          </a:lstStyle>
          <a:p>
            <a:pPr lvl="0">
              <a:defRPr sz="1800" b="0">
                <a:uFillTx/>
              </a:defRPr>
            </a:pPr>
            <a:r>
              <a:rPr sz="3200" b="1">
                <a:uFill>
                  <a:solidFill/>
                </a:uFill>
              </a:rPr>
              <a:t>ASK AWAY!</a:t>
            </a:r>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4" name="GA-01-0493.jpg"/>
          <p:cNvPicPr/>
          <p:nvPr/>
        </p:nvPicPr>
        <p:blipFill>
          <a:blip r:embed="rId2">
            <a:extLst/>
          </a:blip>
          <a:srcRect t="54" b="54"/>
          <a:stretch>
            <a:fillRect/>
          </a:stretch>
        </p:blipFill>
        <p:spPr>
          <a:xfrm>
            <a:off x="401359" y="-260067"/>
            <a:ext cx="8675446" cy="5777983"/>
          </a:xfrm>
          <a:prstGeom prst="rect">
            <a:avLst/>
          </a:prstGeom>
          <a:ln w="12700">
            <a:miter lim="400000"/>
          </a:ln>
        </p:spPr>
      </p:pic>
      <p:sp>
        <p:nvSpPr>
          <p:cNvPr id="155" name="Shape 155"/>
          <p:cNvSpPr/>
          <p:nvPr/>
        </p:nvSpPr>
        <p:spPr>
          <a:xfrm flipV="1">
            <a:off x="885658" y="562051"/>
            <a:ext cx="7593264" cy="1"/>
          </a:xfrm>
          <a:prstGeom prst="line">
            <a:avLst/>
          </a:prstGeom>
          <a:ln w="114300">
            <a:solidFill>
              <a:srgbClr val="FFFFFF"/>
            </a:solidFill>
            <a:miter lim="400000"/>
          </a:ln>
        </p:spPr>
        <p:txBody>
          <a:bodyPr lIns="0" tIns="0" rIns="0" bIns="0"/>
          <a:lstStyle/>
          <a:p>
            <a:pPr marL="0" marR="0" lvl="0" algn="l" defTabSz="457200">
              <a:defRPr sz="700">
                <a:uFillTx/>
                <a:latin typeface="Helvetica"/>
                <a:ea typeface="Helvetica"/>
                <a:cs typeface="Helvetica"/>
                <a:sym typeface="Helvetica"/>
              </a:defRPr>
            </a:pPr>
            <a:endParaRPr/>
          </a:p>
        </p:txBody>
      </p:sp>
      <p:sp>
        <p:nvSpPr>
          <p:cNvPr id="156" name="Shape 156"/>
          <p:cNvSpPr/>
          <p:nvPr/>
        </p:nvSpPr>
        <p:spPr>
          <a:xfrm>
            <a:off x="887718" y="4852255"/>
            <a:ext cx="7596376" cy="1"/>
          </a:xfrm>
          <a:prstGeom prst="line">
            <a:avLst/>
          </a:prstGeom>
          <a:ln w="3175">
            <a:solidFill>
              <a:srgbClr val="FFFFFF"/>
            </a:solidFill>
            <a:miter lim="400000"/>
          </a:ln>
        </p:spPr>
        <p:txBody>
          <a:bodyPr lIns="0" tIns="0" rIns="0" bIns="0"/>
          <a:lstStyle/>
          <a:p>
            <a:pPr marL="0" marR="0" lvl="0" algn="l" defTabSz="457200">
              <a:defRPr sz="700">
                <a:uFillTx/>
                <a:latin typeface="Helvetica"/>
                <a:ea typeface="Helvetica"/>
                <a:cs typeface="Helvetica"/>
                <a:sym typeface="Helvetica"/>
              </a:defRPr>
            </a:pPr>
            <a:endParaRPr/>
          </a:p>
        </p:txBody>
      </p:sp>
      <p:sp>
        <p:nvSpPr>
          <p:cNvPr id="157" name="Shape 157"/>
          <p:cNvSpPr/>
          <p:nvPr/>
        </p:nvSpPr>
        <p:spPr>
          <a:xfrm>
            <a:off x="847962" y="700524"/>
            <a:ext cx="7667151" cy="245364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marL="0" marR="0" algn="l" defTabSz="1435100">
              <a:lnSpc>
                <a:spcPct val="65000"/>
              </a:lnSpc>
              <a:defRPr sz="7000" b="1" cap="all" spc="-140">
                <a:solidFill>
                  <a:srgbClr val="FFFFFF"/>
                </a:solidFill>
                <a:uFill>
                  <a:solidFill>
                    <a:srgbClr val="FFFFFF"/>
                  </a:solidFill>
                </a:uFill>
                <a:latin typeface="Helvetica-Bold"/>
                <a:ea typeface="Helvetica-Bold"/>
                <a:cs typeface="Helvetica-Bold"/>
                <a:sym typeface="Helvetica-Bold"/>
              </a:defRPr>
            </a:lvl1pPr>
          </a:lstStyle>
          <a:p>
            <a:pPr lvl="0">
              <a:defRPr sz="1800" b="0" cap="none" spc="0">
                <a:solidFill>
                  <a:srgbClr val="000000"/>
                </a:solidFill>
                <a:uFillTx/>
              </a:defRPr>
            </a:pPr>
            <a:r>
              <a:rPr sz="7000" b="1" cap="all" spc="-140">
                <a:solidFill>
                  <a:srgbClr val="FFFFFF"/>
                </a:solidFill>
                <a:uFill>
                  <a:solidFill>
                    <a:srgbClr val="FFFFFF"/>
                  </a:solidFill>
                </a:uFill>
              </a:rPr>
              <a:t>MEET YOUR INSTRUCTORS</a:t>
            </a:r>
          </a:p>
        </p:txBody>
      </p:sp>
      <p:pic>
        <p:nvPicPr>
          <p:cNvPr id="158" name="GA_secondary_cog_bw_rev.pdf"/>
          <p:cNvPicPr/>
          <p:nvPr/>
        </p:nvPicPr>
        <p:blipFill>
          <a:blip r:embed="rId3">
            <a:extLst/>
          </a:blip>
          <a:stretch>
            <a:fillRect/>
          </a:stretch>
        </p:blipFill>
        <p:spPr>
          <a:xfrm>
            <a:off x="8271629" y="4904541"/>
            <a:ext cx="215136" cy="213599"/>
          </a:xfrm>
          <a:prstGeom prst="rect">
            <a:avLst/>
          </a:prstGeom>
          <a:ln w="12700">
            <a:miter lim="400000"/>
          </a:ln>
        </p:spPr>
      </p:pic>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8" name="Shape 298"/>
          <p:cNvSpPr/>
          <p:nvPr/>
        </p:nvSpPr>
        <p:spPr>
          <a:xfrm>
            <a:off x="472292" y="510440"/>
            <a:ext cx="6578601" cy="4318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l">
              <a:lnSpc>
                <a:spcPts val="2400"/>
              </a:lnSpc>
              <a:buClr>
                <a:srgbClr val="000000"/>
              </a:buClr>
              <a:buFont typeface="Lucida Grande"/>
              <a:defRPr sz="2400" b="1">
                <a:latin typeface="Helvetica-Bold"/>
                <a:ea typeface="Helvetica-Bold"/>
                <a:cs typeface="Helvetica-Bold"/>
                <a:sym typeface="Helvetica-Bold"/>
              </a:defRPr>
            </a:lvl1pPr>
          </a:lstStyle>
          <a:p>
            <a:pPr lvl="0">
              <a:defRPr sz="1800" b="0">
                <a:uFillTx/>
              </a:defRPr>
            </a:pPr>
            <a:r>
              <a:rPr sz="2400" b="1">
                <a:uFill>
                  <a:solidFill/>
                </a:uFill>
              </a:rPr>
              <a:t>INTRODUCTIONS</a:t>
            </a:r>
          </a:p>
        </p:txBody>
      </p:sp>
      <p:sp>
        <p:nvSpPr>
          <p:cNvPr id="299" name="Shape 299"/>
          <p:cNvSpPr/>
          <p:nvPr/>
        </p:nvSpPr>
        <p:spPr>
          <a:xfrm>
            <a:off x="559961" y="1820645"/>
            <a:ext cx="5854701" cy="29845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L="171449" marR="0" lvl="0" indent="-171449" algn="l" defTabSz="1524000">
              <a:spcBef>
                <a:spcPts val="500"/>
              </a:spcBef>
              <a:buSzPct val="86000"/>
              <a:buFont typeface="Lucida Grande"/>
              <a:buChar char="‣"/>
              <a:defRPr sz="1800">
                <a:uFillTx/>
              </a:defRPr>
            </a:pPr>
            <a:r>
              <a:rPr>
                <a:uFill>
                  <a:solidFill/>
                </a:uFill>
                <a:latin typeface="Helvetica"/>
                <a:ea typeface="Helvetica"/>
                <a:cs typeface="Helvetica"/>
                <a:sym typeface="Helvetica"/>
              </a:rPr>
              <a:t>Name</a:t>
            </a:r>
          </a:p>
          <a:p>
            <a:pPr marL="171449" marR="0" lvl="0" indent="-171449" algn="l" defTabSz="1524000">
              <a:spcBef>
                <a:spcPts val="500"/>
              </a:spcBef>
              <a:buSzPct val="86000"/>
              <a:buFont typeface="Lucida Grande"/>
              <a:buChar char="‣"/>
              <a:defRPr sz="1800">
                <a:uFillTx/>
              </a:defRPr>
            </a:pPr>
            <a:r>
              <a:rPr>
                <a:uFill>
                  <a:solidFill/>
                </a:uFill>
                <a:latin typeface="Helvetica"/>
                <a:ea typeface="Helvetica"/>
                <a:cs typeface="Helvetica"/>
                <a:sym typeface="Helvetica"/>
              </a:rPr>
              <a:t>Current favorite tool for working with data </a:t>
            </a:r>
          </a:p>
          <a:p>
            <a:pPr marL="171449" marR="0" lvl="0" indent="-171449" algn="l" defTabSz="1524000">
              <a:spcBef>
                <a:spcPts val="500"/>
              </a:spcBef>
              <a:buSzPct val="86000"/>
              <a:buFont typeface="Lucida Grande"/>
              <a:buChar char="‣"/>
              <a:defRPr sz="1800">
                <a:uFillTx/>
              </a:defRPr>
            </a:pPr>
            <a:r>
              <a:rPr>
                <a:uFill>
                  <a:solidFill/>
                </a:uFill>
                <a:latin typeface="Helvetica"/>
                <a:ea typeface="Helvetica"/>
                <a:cs typeface="Helvetica"/>
                <a:sym typeface="Helvetica"/>
              </a:rPr>
              <a:t>What can you help your classmates with when it comes to data analysis? </a:t>
            </a:r>
          </a:p>
          <a:p>
            <a:pPr marL="171449" marR="0" lvl="0" indent="-171449" algn="l" defTabSz="1524000">
              <a:spcBef>
                <a:spcPts val="500"/>
              </a:spcBef>
              <a:buSzPct val="86000"/>
              <a:buFont typeface="Lucida Grande"/>
              <a:buChar char="‣"/>
              <a:defRPr sz="1800">
                <a:uFillTx/>
              </a:defRPr>
            </a:pPr>
            <a:r>
              <a:rPr>
                <a:uFill>
                  <a:solidFill/>
                </a:uFill>
                <a:latin typeface="Helvetica"/>
                <a:ea typeface="Helvetica"/>
                <a:cs typeface="Helvetica"/>
                <a:sym typeface="Helvetica"/>
              </a:rPr>
              <a:t>What you most excited about learning more about?</a:t>
            </a:r>
          </a:p>
          <a:p>
            <a:pPr marL="171449" marR="0" lvl="0" indent="-171449" algn="l" defTabSz="1524000">
              <a:spcBef>
                <a:spcPts val="500"/>
              </a:spcBef>
              <a:buSzPct val="86000"/>
              <a:buFont typeface="Lucida Grande"/>
              <a:buChar char="‣"/>
              <a:defRPr sz="1800">
                <a:uFillTx/>
              </a:defRPr>
            </a:pPr>
            <a:r>
              <a:rPr>
                <a:uFill>
                  <a:solidFill/>
                </a:uFill>
                <a:latin typeface="Helvetica"/>
                <a:ea typeface="Helvetica"/>
                <a:cs typeface="Helvetica"/>
                <a:sym typeface="Helvetica"/>
              </a:rPr>
              <a:t>Favorite NY end of summer activity                        </a:t>
            </a:r>
            <a:r>
              <a:rPr sz="1500">
                <a:uFill>
                  <a:solidFill/>
                </a:uFill>
                <a:latin typeface="Helvetica"/>
                <a:ea typeface="Helvetica"/>
                <a:cs typeface="Helvetica"/>
                <a:sym typeface="Helvetica"/>
              </a:rPr>
              <a:t>(blatantly searching for things to do before it gets cold)</a:t>
            </a:r>
          </a:p>
        </p:txBody>
      </p:sp>
      <p:sp>
        <p:nvSpPr>
          <p:cNvPr id="300" name="Shape 300"/>
          <p:cNvSpPr/>
          <p:nvPr/>
        </p:nvSpPr>
        <p:spPr>
          <a:xfrm>
            <a:off x="555102" y="1033785"/>
            <a:ext cx="8343901" cy="1018223"/>
          </a:xfrm>
          <a:prstGeom prst="rect">
            <a:avLst/>
          </a:prstGeom>
          <a:ln w="12700">
            <a:miter lim="400000"/>
          </a:ln>
          <a:extLst>
            <a:ext uri="{C572A759-6A51-4108-AA02-DFA0A04FC94B}">
              <ma14:wrappingTextBoxFlag xmlns:ma14="http://schemas.microsoft.com/office/mac/drawingml/2011/main" val="1"/>
            </a:ext>
          </a:extLst>
        </p:spPr>
        <p:txBody>
          <a:bodyPr lIns="32861" tIns="32861" rIns="32861" bIns="32861">
            <a:spAutoFit/>
          </a:bodyPr>
          <a:lstStyle/>
          <a:p>
            <a:pPr marL="62825" marR="62825" lvl="0" algn="l" defTabSz="911899">
              <a:defRPr sz="1800">
                <a:uFillTx/>
              </a:defRPr>
            </a:pPr>
            <a:r>
              <a:rPr sz="2100" b="1">
                <a:uFill>
                  <a:solidFill/>
                </a:uFill>
                <a:latin typeface="Helvetica-Bold"/>
                <a:ea typeface="Helvetica-Bold"/>
                <a:cs typeface="Helvetica-Bold"/>
                <a:sym typeface="Helvetica-Bold"/>
              </a:rPr>
              <a:t>3 min- </a:t>
            </a:r>
            <a:r>
              <a:rPr sz="2100">
                <a:uFill>
                  <a:solidFill/>
                </a:uFill>
                <a:latin typeface="Helvetica"/>
                <a:ea typeface="Helvetica"/>
                <a:cs typeface="Helvetica"/>
                <a:sym typeface="Helvetica"/>
              </a:rPr>
              <a:t>Partner with someone next to you. Introduce yourselves! When we reconvene, you will introduce your partner to the group</a:t>
            </a:r>
            <a:endParaRPr sz="2100" b="1">
              <a:uFill>
                <a:solidFill/>
              </a:uFill>
              <a:latin typeface="Helvetica-Bold"/>
              <a:ea typeface="Helvetica-Bold"/>
              <a:cs typeface="Helvetica-Bold"/>
              <a:sym typeface="Helvetica-Bold"/>
            </a:endParaRPr>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0" name="GA_secondary_cog_bw.pdf"/>
          <p:cNvPicPr/>
          <p:nvPr/>
        </p:nvPicPr>
        <p:blipFill>
          <a:blip r:embed="rId2">
            <a:extLst/>
          </a:blip>
          <a:stretch>
            <a:fillRect/>
          </a:stretch>
        </p:blipFill>
        <p:spPr>
          <a:xfrm>
            <a:off x="8271629" y="4904541"/>
            <a:ext cx="215136" cy="213599"/>
          </a:xfrm>
          <a:prstGeom prst="rect">
            <a:avLst/>
          </a:prstGeom>
          <a:ln w="12700">
            <a:miter lim="400000"/>
          </a:ln>
        </p:spPr>
      </p:pic>
      <p:sp>
        <p:nvSpPr>
          <p:cNvPr id="161" name="Shape 161"/>
          <p:cNvSpPr/>
          <p:nvPr/>
        </p:nvSpPr>
        <p:spPr>
          <a:xfrm>
            <a:off x="872602" y="703585"/>
            <a:ext cx="4937404" cy="434023"/>
          </a:xfrm>
          <a:prstGeom prst="rect">
            <a:avLst/>
          </a:prstGeom>
          <a:ln w="12700">
            <a:miter lim="400000"/>
          </a:ln>
          <a:extLst>
            <a:ext uri="{C572A759-6A51-4108-AA02-DFA0A04FC94B}">
              <ma14:wrappingTextBoxFlag xmlns:ma14="http://schemas.microsoft.com/office/mac/drawingml/2011/main" val="1"/>
            </a:ext>
          </a:extLst>
        </p:spPr>
        <p:txBody>
          <a:bodyPr lIns="32861" tIns="32861" rIns="32861" bIns="32861">
            <a:spAutoFit/>
          </a:bodyPr>
          <a:lstStyle>
            <a:lvl1pPr marL="62825" marR="62825" algn="l" defTabSz="911899">
              <a:defRPr sz="2400" b="1">
                <a:latin typeface="Helvetica-Bold"/>
                <a:ea typeface="Helvetica-Bold"/>
                <a:cs typeface="Helvetica-Bold"/>
                <a:sym typeface="Helvetica-Bold"/>
              </a:defRPr>
            </a:lvl1pPr>
          </a:lstStyle>
          <a:p>
            <a:pPr lvl="0">
              <a:defRPr sz="1800" b="0">
                <a:uFillTx/>
              </a:defRPr>
            </a:pPr>
            <a:r>
              <a:rPr sz="2400" b="1">
                <a:uFill>
                  <a:solidFill/>
                </a:uFill>
              </a:rPr>
              <a:t>ABOUT YOUR PRODUCER!</a:t>
            </a:r>
          </a:p>
        </p:txBody>
      </p:sp>
      <p:sp>
        <p:nvSpPr>
          <p:cNvPr id="162" name="Shape 162"/>
          <p:cNvSpPr/>
          <p:nvPr/>
        </p:nvSpPr>
        <p:spPr>
          <a:xfrm>
            <a:off x="5257083" y="493356"/>
            <a:ext cx="3581877" cy="2859724"/>
          </a:xfrm>
          <a:prstGeom prst="rect">
            <a:avLst/>
          </a:prstGeom>
          <a:ln w="12700">
            <a:miter lim="400000"/>
          </a:ln>
          <a:extLst>
            <a:ext uri="{C572A759-6A51-4108-AA02-DFA0A04FC94B}">
              <ma14:wrappingTextBoxFlag xmlns:ma14="http://schemas.microsoft.com/office/mac/drawingml/2011/main" val="1"/>
            </a:ext>
          </a:extLst>
        </p:spPr>
        <p:txBody>
          <a:bodyPr lIns="32861" tIns="32861" rIns="32861" bIns="32861">
            <a:spAutoFit/>
          </a:bodyPr>
          <a:lstStyle/>
          <a:p>
            <a:pPr marL="62825" marR="62825" lvl="0" algn="l" defTabSz="911899">
              <a:defRPr sz="1800">
                <a:uFillTx/>
              </a:defRPr>
            </a:pPr>
            <a:r>
              <a:rPr>
                <a:uFill>
                  <a:solidFill/>
                </a:uFill>
                <a:latin typeface="Helvetica"/>
                <a:ea typeface="Helvetica"/>
                <a:cs typeface="Helvetica"/>
                <a:sym typeface="Helvetica"/>
              </a:rPr>
              <a:t>Daniel Demoray</a:t>
            </a:r>
          </a:p>
          <a:p>
            <a:pPr marL="62825" marR="62825" lvl="0" algn="l" defTabSz="911899">
              <a:defRPr sz="1800">
                <a:uFillTx/>
              </a:defRPr>
            </a:pPr>
            <a:endParaRPr>
              <a:uFill>
                <a:solidFill/>
              </a:uFill>
              <a:latin typeface="Helvetica"/>
              <a:ea typeface="Helvetica"/>
              <a:cs typeface="Helvetica"/>
              <a:sym typeface="Helvetica"/>
            </a:endParaRPr>
          </a:p>
          <a:p>
            <a:pPr marL="62825" marR="62825" lvl="0" algn="l" defTabSz="911899">
              <a:defRPr sz="1800">
                <a:uFillTx/>
              </a:defRPr>
            </a:pPr>
            <a:r>
              <a:rPr>
                <a:uFill>
                  <a:solidFill/>
                </a:uFill>
                <a:latin typeface="Helvetica"/>
                <a:ea typeface="Helvetica"/>
                <a:cs typeface="Helvetica"/>
                <a:sym typeface="Helvetica"/>
              </a:rPr>
              <a:t>ddemoray@ga.co</a:t>
            </a:r>
          </a:p>
          <a:p>
            <a:pPr marL="62825" marR="62825" lvl="0" algn="l" defTabSz="911899">
              <a:defRPr sz="1800">
                <a:uFillTx/>
              </a:defRPr>
            </a:pPr>
            <a:endParaRPr>
              <a:uFill>
                <a:solidFill/>
              </a:uFill>
              <a:latin typeface="Helvetica"/>
              <a:ea typeface="Helvetica"/>
              <a:cs typeface="Helvetica"/>
              <a:sym typeface="Helvetica"/>
            </a:endParaRPr>
          </a:p>
          <a:p>
            <a:pPr marL="62825" marR="62825" lvl="0" algn="l" defTabSz="911899">
              <a:defRPr sz="1800">
                <a:uFillTx/>
              </a:defRPr>
            </a:pPr>
            <a:r>
              <a:rPr>
                <a:uFill>
                  <a:solidFill/>
                </a:uFill>
                <a:latin typeface="Helvetica"/>
                <a:ea typeface="Helvetica"/>
                <a:cs typeface="Helvetica"/>
                <a:sym typeface="Helvetica"/>
              </a:rPr>
              <a:t>Education Programs Producer</a:t>
            </a:r>
          </a:p>
          <a:p>
            <a:pPr marL="62825" marR="62825" lvl="0" algn="l" defTabSz="911899">
              <a:defRPr sz="1800">
                <a:uFillTx/>
              </a:defRPr>
            </a:pPr>
            <a:endParaRPr>
              <a:uFill>
                <a:solidFill/>
              </a:uFill>
              <a:latin typeface="Helvetica"/>
              <a:ea typeface="Helvetica"/>
              <a:cs typeface="Helvetica"/>
              <a:sym typeface="Helvetica"/>
            </a:endParaRPr>
          </a:p>
          <a:p>
            <a:pPr marL="62825" marR="62825" lvl="0" algn="l" defTabSz="911899">
              <a:defRPr sz="1800">
                <a:uFillTx/>
              </a:defRPr>
            </a:pPr>
            <a:endParaRPr>
              <a:uFill>
                <a:solidFill/>
              </a:uFill>
              <a:latin typeface="Helvetica"/>
              <a:ea typeface="Helvetica"/>
              <a:cs typeface="Helvetica"/>
              <a:sym typeface="Helvetica"/>
            </a:endParaRPr>
          </a:p>
          <a:p>
            <a:pPr marL="62825" marR="62825" lvl="0" algn="l" defTabSz="911899">
              <a:defRPr sz="1800">
                <a:uFillTx/>
              </a:defRPr>
            </a:pPr>
            <a:endParaRPr>
              <a:uFill>
                <a:solidFill/>
              </a:uFill>
              <a:latin typeface="Helvetica"/>
              <a:ea typeface="Helvetica"/>
              <a:cs typeface="Helvetica"/>
              <a:sym typeface="Helvetica"/>
            </a:endParaRPr>
          </a:p>
          <a:p>
            <a:pPr marL="62825" marR="62825" lvl="0" algn="l" defTabSz="911899">
              <a:defRPr sz="1800">
                <a:uFillTx/>
              </a:defRPr>
            </a:pPr>
            <a:endParaRPr>
              <a:uFill>
                <a:solidFill/>
              </a:uFill>
              <a:latin typeface="Helvetica"/>
              <a:ea typeface="Helvetica"/>
              <a:cs typeface="Helvetica"/>
              <a:sym typeface="Helvetica"/>
            </a:endParaRPr>
          </a:p>
        </p:txBody>
      </p:sp>
      <p:pic>
        <p:nvPicPr>
          <p:cNvPr id="163" name="02262015-staff-036.jpg"/>
          <p:cNvPicPr/>
          <p:nvPr/>
        </p:nvPicPr>
        <p:blipFill>
          <a:blip r:embed="rId3">
            <a:extLst/>
          </a:blip>
          <a:stretch>
            <a:fillRect/>
          </a:stretch>
        </p:blipFill>
        <p:spPr>
          <a:xfrm>
            <a:off x="793747" y="1299170"/>
            <a:ext cx="2564396" cy="2659460"/>
          </a:xfrm>
          <a:prstGeom prst="rect">
            <a:avLst/>
          </a:prstGeom>
          <a:ln w="25400">
            <a:round/>
          </a:ln>
        </p:spPr>
      </p:pic>
      <p:sp>
        <p:nvSpPr>
          <p:cNvPr id="164" name="Shape 164"/>
          <p:cNvSpPr/>
          <p:nvPr/>
        </p:nvSpPr>
        <p:spPr>
          <a:xfrm>
            <a:off x="3670401" y="2162141"/>
            <a:ext cx="1805801" cy="16510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1CBC7"/>
          </a:solidFill>
          <a:ln w="3175">
            <a:miter lim="400000"/>
          </a:ln>
          <a:extLst>
            <a:ext uri="{C572A759-6A51-4108-AA02-DFA0A04FC94B}">
              <ma14:wrappingTextBoxFlag xmlns:ma14="http://schemas.microsoft.com/office/mac/drawingml/2011/main" val="1"/>
            </a:ext>
          </a:extLst>
        </p:spPr>
        <p:txBody>
          <a:bodyPr lIns="32861" tIns="32861" rIns="32861" bIns="32861" anchor="ctr"/>
          <a:lstStyle>
            <a:lvl1pPr marL="0" marR="0" defTabSz="901700">
              <a:defRPr sz="1800">
                <a:solidFill>
                  <a:srgbClr val="010101"/>
                </a:solidFill>
                <a:uFillTx/>
                <a:latin typeface="Helvetica"/>
                <a:ea typeface="Helvetica"/>
                <a:cs typeface="Helvetica"/>
                <a:sym typeface="Helvetica"/>
              </a:defRPr>
            </a:lvl1pPr>
          </a:lstStyle>
          <a:p>
            <a:pPr lvl="0">
              <a:defRPr>
                <a:solidFill>
                  <a:srgbClr val="000000"/>
                </a:solidFill>
              </a:defRPr>
            </a:pPr>
            <a:r>
              <a:rPr>
                <a:solidFill>
                  <a:srgbClr val="010101"/>
                </a:solidFill>
              </a:rPr>
              <a:t>STUDENT</a:t>
            </a:r>
          </a:p>
        </p:txBody>
      </p:sp>
      <p:sp>
        <p:nvSpPr>
          <p:cNvPr id="165" name="Shape 165"/>
          <p:cNvSpPr/>
          <p:nvPr/>
        </p:nvSpPr>
        <p:spPr>
          <a:xfrm>
            <a:off x="5574913" y="2162141"/>
            <a:ext cx="1805801" cy="16510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5D328"/>
          </a:solidFill>
          <a:ln w="3175">
            <a:miter lim="400000"/>
          </a:ln>
          <a:extLst>
            <a:ext uri="{C572A759-6A51-4108-AA02-DFA0A04FC94B}">
              <ma14:wrappingTextBoxFlag xmlns:ma14="http://schemas.microsoft.com/office/mac/drawingml/2011/main" val="1"/>
            </a:ext>
          </a:extLst>
        </p:spPr>
        <p:txBody>
          <a:bodyPr lIns="32861" tIns="32861" rIns="32861" bIns="32861" anchor="ctr"/>
          <a:lstStyle>
            <a:lvl1pPr marL="0" marR="0" defTabSz="901700">
              <a:defRPr sz="1800">
                <a:solidFill>
                  <a:srgbClr val="030303"/>
                </a:solidFill>
                <a:uFillTx/>
                <a:latin typeface="Helvetica"/>
                <a:ea typeface="Helvetica"/>
                <a:cs typeface="Helvetica"/>
                <a:sym typeface="Helvetica"/>
              </a:defRPr>
            </a:lvl1pPr>
          </a:lstStyle>
          <a:p>
            <a:pPr lvl="0">
              <a:defRPr>
                <a:solidFill>
                  <a:srgbClr val="000000"/>
                </a:solidFill>
              </a:defRPr>
            </a:pPr>
            <a:r>
              <a:rPr>
                <a:solidFill>
                  <a:srgbClr val="030303"/>
                </a:solidFill>
              </a:rPr>
              <a:t>INSTRUCTOR</a:t>
            </a:r>
          </a:p>
        </p:txBody>
      </p:sp>
      <p:sp>
        <p:nvSpPr>
          <p:cNvPr id="166" name="Shape 166"/>
          <p:cNvSpPr/>
          <p:nvPr/>
        </p:nvSpPr>
        <p:spPr>
          <a:xfrm>
            <a:off x="7415925" y="2162141"/>
            <a:ext cx="1780401" cy="16510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5D57"/>
          </a:solidFill>
          <a:ln w="3175">
            <a:miter lim="400000"/>
          </a:ln>
          <a:extLst>
            <a:ext uri="{C572A759-6A51-4108-AA02-DFA0A04FC94B}">
              <ma14:wrappingTextBoxFlag xmlns:ma14="http://schemas.microsoft.com/office/mac/drawingml/2011/main" val="1"/>
            </a:ext>
          </a:extLst>
        </p:spPr>
        <p:txBody>
          <a:bodyPr lIns="32861" tIns="32861" rIns="32861" bIns="32861" anchor="ctr"/>
          <a:lstStyle/>
          <a:p>
            <a:pPr marL="0" marR="0" lvl="0" defTabSz="901700">
              <a:defRPr sz="1800">
                <a:uFillTx/>
              </a:defRPr>
            </a:pPr>
            <a:endParaRPr>
              <a:solidFill>
                <a:srgbClr val="FFFFFF"/>
              </a:solidFill>
              <a:effectLst>
                <a:outerShdw blurRad="38100" dist="12700" dir="5400000" rotWithShape="0">
                  <a:srgbClr val="000000">
                    <a:alpha val="50000"/>
                  </a:srgbClr>
                </a:outerShdw>
              </a:effectLst>
              <a:latin typeface="Helvetica"/>
              <a:ea typeface="Helvetica"/>
              <a:cs typeface="Helvetica"/>
              <a:sym typeface="Helvetica"/>
            </a:endParaRPr>
          </a:p>
          <a:p>
            <a:pPr marL="0" marR="0" lvl="0" defTabSz="901700">
              <a:defRPr sz="1800">
                <a:uFillTx/>
              </a:defRPr>
            </a:pPr>
            <a:r>
              <a:rPr>
                <a:solidFill>
                  <a:srgbClr val="060606"/>
                </a:solidFill>
                <a:latin typeface="Helvetica"/>
                <a:ea typeface="Helvetica"/>
                <a:cs typeface="Helvetica"/>
                <a:sym typeface="Helvetica"/>
              </a:rPr>
              <a:t>CURRICULUM</a:t>
            </a:r>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 name="Shape 168"/>
          <p:cNvSpPr/>
          <p:nvPr/>
        </p:nvSpPr>
        <p:spPr>
          <a:xfrm flipV="1">
            <a:off x="898552" y="566252"/>
            <a:ext cx="588890" cy="1"/>
          </a:xfrm>
          <a:prstGeom prst="line">
            <a:avLst/>
          </a:prstGeom>
          <a:ln w="88900">
            <a:solidFill/>
            <a:miter lim="400000"/>
          </a:ln>
        </p:spPr>
        <p:txBody>
          <a:bodyPr lIns="0" tIns="0" rIns="0" bIns="0"/>
          <a:lstStyle/>
          <a:p>
            <a:pPr marL="0" marR="0" lvl="0" defTabSz="901700">
              <a:defRPr sz="3600">
                <a:solidFill>
                  <a:srgbClr val="FFFFFF"/>
                </a:solidFill>
                <a:effectLst>
                  <a:outerShdw blurRad="38100" dist="12700" dir="5400000" rotWithShape="0">
                    <a:srgbClr val="000000">
                      <a:alpha val="50000"/>
                    </a:srgbClr>
                  </a:outerShdw>
                </a:effectLst>
                <a:uFillTx/>
                <a:latin typeface="Helvetica"/>
                <a:ea typeface="Helvetica"/>
                <a:cs typeface="Helvetica"/>
                <a:sym typeface="Helvetica"/>
              </a:defRPr>
            </a:pPr>
            <a:endParaRPr/>
          </a:p>
        </p:txBody>
      </p:sp>
      <p:sp>
        <p:nvSpPr>
          <p:cNvPr id="169" name="Shape 169"/>
          <p:cNvSpPr/>
          <p:nvPr/>
        </p:nvSpPr>
        <p:spPr>
          <a:xfrm>
            <a:off x="887718" y="4852255"/>
            <a:ext cx="7596376" cy="1"/>
          </a:xfrm>
          <a:prstGeom prst="line">
            <a:avLst/>
          </a:prstGeom>
          <a:ln w="3175">
            <a:solidFill/>
            <a:miter lim="400000"/>
          </a:ln>
        </p:spPr>
        <p:txBody>
          <a:bodyPr lIns="0" tIns="0" rIns="0" bIns="0"/>
          <a:lstStyle/>
          <a:p>
            <a:pPr marL="0" marR="0" lvl="0" defTabSz="901700">
              <a:defRPr sz="3600">
                <a:solidFill>
                  <a:srgbClr val="FFFFFF"/>
                </a:solidFill>
                <a:effectLst>
                  <a:outerShdw blurRad="38100" dist="12700" dir="5400000" rotWithShape="0">
                    <a:srgbClr val="000000">
                      <a:alpha val="50000"/>
                    </a:srgbClr>
                  </a:outerShdw>
                </a:effectLst>
                <a:uFillTx/>
                <a:latin typeface="Helvetica"/>
                <a:ea typeface="Helvetica"/>
                <a:cs typeface="Helvetica"/>
                <a:sym typeface="Helvetica"/>
              </a:defRPr>
            </a:pPr>
            <a:endParaRPr/>
          </a:p>
        </p:txBody>
      </p:sp>
      <p:pic>
        <p:nvPicPr>
          <p:cNvPr id="170" name="GA_secondary_cog_bw.pdf"/>
          <p:cNvPicPr/>
          <p:nvPr/>
        </p:nvPicPr>
        <p:blipFill>
          <a:blip r:embed="rId2">
            <a:extLst/>
          </a:blip>
          <a:stretch>
            <a:fillRect/>
          </a:stretch>
        </p:blipFill>
        <p:spPr>
          <a:xfrm>
            <a:off x="8271629" y="4904541"/>
            <a:ext cx="215136" cy="213599"/>
          </a:xfrm>
          <a:prstGeom prst="rect">
            <a:avLst/>
          </a:prstGeom>
          <a:ln w="12700">
            <a:miter lim="400000"/>
          </a:ln>
        </p:spPr>
      </p:pic>
      <p:sp>
        <p:nvSpPr>
          <p:cNvPr id="171" name="Shape 171"/>
          <p:cNvSpPr/>
          <p:nvPr/>
        </p:nvSpPr>
        <p:spPr>
          <a:xfrm>
            <a:off x="872602" y="703585"/>
            <a:ext cx="4937404" cy="434023"/>
          </a:xfrm>
          <a:prstGeom prst="rect">
            <a:avLst/>
          </a:prstGeom>
          <a:ln w="12700">
            <a:miter lim="400000"/>
          </a:ln>
          <a:extLst>
            <a:ext uri="{C572A759-6A51-4108-AA02-DFA0A04FC94B}">
              <ma14:wrappingTextBoxFlag xmlns:ma14="http://schemas.microsoft.com/office/mac/drawingml/2011/main" val="1"/>
            </a:ext>
          </a:extLst>
        </p:spPr>
        <p:txBody>
          <a:bodyPr lIns="32861" tIns="32861" rIns="32861" bIns="32861">
            <a:spAutoFit/>
          </a:bodyPr>
          <a:lstStyle>
            <a:lvl1pPr marL="62825" marR="62825" algn="l" defTabSz="911899">
              <a:defRPr sz="2400" b="1">
                <a:latin typeface="Helvetica-Bold"/>
                <a:ea typeface="Helvetica-Bold"/>
                <a:cs typeface="Helvetica-Bold"/>
                <a:sym typeface="Helvetica-Bold"/>
              </a:defRPr>
            </a:lvl1pPr>
          </a:lstStyle>
          <a:p>
            <a:pPr lvl="0">
              <a:defRPr sz="1800" b="0">
                <a:uFillTx/>
              </a:defRPr>
            </a:pPr>
            <a:r>
              <a:rPr sz="2400" b="1">
                <a:uFill>
                  <a:solidFill/>
                </a:uFill>
              </a:rPr>
              <a:t>ABOUT YOUR INSTRUCTOR!</a:t>
            </a:r>
          </a:p>
        </p:txBody>
      </p:sp>
      <p:sp>
        <p:nvSpPr>
          <p:cNvPr id="172" name="Shape 172"/>
          <p:cNvSpPr/>
          <p:nvPr/>
        </p:nvSpPr>
        <p:spPr>
          <a:xfrm>
            <a:off x="3794267" y="1740869"/>
            <a:ext cx="5209794" cy="4005904"/>
          </a:xfrm>
          <a:prstGeom prst="rect">
            <a:avLst/>
          </a:prstGeom>
          <a:ln w="12700">
            <a:miter lim="400000"/>
          </a:ln>
          <a:extLst>
            <a:ext uri="{C572A759-6A51-4108-AA02-DFA0A04FC94B}">
              <ma14:wrappingTextBoxFlag xmlns:ma14="http://schemas.microsoft.com/office/mac/drawingml/2011/main" val="1"/>
            </a:ext>
          </a:extLst>
        </p:spPr>
        <p:txBody>
          <a:bodyPr wrap="square" lIns="32861" tIns="32861" rIns="32861" bIns="32861">
            <a:spAutoFit/>
          </a:bodyPr>
          <a:lstStyle/>
          <a:p>
            <a:pPr marL="62825" marR="62825" lvl="0" algn="l" defTabSz="911899">
              <a:defRPr sz="1800">
                <a:uFillTx/>
              </a:defRPr>
            </a:pPr>
            <a:r>
              <a:rPr sz="3200" dirty="0">
                <a:uFill>
                  <a:solidFill/>
                </a:uFill>
                <a:latin typeface="Helvetica"/>
                <a:ea typeface="Helvetica"/>
                <a:cs typeface="Helvetica"/>
                <a:sym typeface="Helvetica"/>
              </a:rPr>
              <a:t>Dr. Amy Roberts</a:t>
            </a:r>
          </a:p>
          <a:p>
            <a:pPr marL="62825" marR="62825" lvl="0" algn="l" defTabSz="911899">
              <a:defRPr sz="1800">
                <a:uFillTx/>
              </a:defRPr>
            </a:pPr>
            <a:r>
              <a:rPr sz="3200" u="sng" dirty="0">
                <a:uFill>
                  <a:solidFill/>
                </a:uFill>
                <a:latin typeface="Helvetica"/>
                <a:ea typeface="Helvetica"/>
                <a:cs typeface="Helvetica"/>
                <a:sym typeface="Helvetica"/>
                <a:hlinkClick r:id="rId3"/>
              </a:rPr>
              <a:t>uncamy@gmail.com</a:t>
            </a:r>
            <a:endParaRPr sz="3200" dirty="0">
              <a:uFill>
                <a:solidFill/>
              </a:uFill>
              <a:latin typeface="Helvetica"/>
              <a:ea typeface="Helvetica"/>
              <a:cs typeface="Helvetica"/>
              <a:sym typeface="Helvetica"/>
            </a:endParaRPr>
          </a:p>
          <a:p>
            <a:pPr marL="62825" marR="62825" lvl="0" algn="l" defTabSz="911899">
              <a:defRPr sz="1800">
                <a:uFillTx/>
              </a:defRPr>
            </a:pPr>
            <a:r>
              <a:rPr sz="3200" dirty="0">
                <a:uFill>
                  <a:solidFill/>
                </a:uFill>
                <a:latin typeface="Helvetica"/>
                <a:ea typeface="Helvetica"/>
                <a:cs typeface="Helvetica"/>
                <a:sym typeface="Helvetica"/>
              </a:rPr>
              <a:t>Data Science Instructor</a:t>
            </a:r>
          </a:p>
          <a:p>
            <a:pPr marL="62825" marR="62825" lvl="0" algn="l" defTabSz="911899">
              <a:defRPr sz="1800">
                <a:uFillTx/>
              </a:defRPr>
            </a:pPr>
            <a:endParaRPr sz="3200" dirty="0">
              <a:uFill>
                <a:solidFill/>
              </a:uFill>
              <a:latin typeface="Helvetica"/>
              <a:ea typeface="Helvetica"/>
              <a:cs typeface="Helvetica"/>
              <a:sym typeface="Helvetica"/>
            </a:endParaRPr>
          </a:p>
          <a:p>
            <a:pPr marL="62825" marR="62825" lvl="0" algn="l" defTabSz="911899">
              <a:defRPr sz="1800">
                <a:uFillTx/>
              </a:defRPr>
            </a:pPr>
            <a:endParaRPr sz="3200" dirty="0">
              <a:uFill>
                <a:solidFill/>
              </a:uFill>
              <a:latin typeface="Helvetica"/>
              <a:ea typeface="Helvetica"/>
              <a:cs typeface="Helvetica"/>
              <a:sym typeface="Helvetica"/>
            </a:endParaRPr>
          </a:p>
          <a:p>
            <a:pPr marL="62825" marR="62825" lvl="0" algn="l" defTabSz="911899">
              <a:defRPr sz="1800">
                <a:uFillTx/>
              </a:defRPr>
            </a:pPr>
            <a:endParaRPr sz="3200" dirty="0">
              <a:uFill>
                <a:solidFill/>
              </a:uFill>
              <a:latin typeface="Helvetica"/>
              <a:ea typeface="Helvetica"/>
              <a:cs typeface="Helvetica"/>
              <a:sym typeface="Helvetica"/>
            </a:endParaRPr>
          </a:p>
          <a:p>
            <a:pPr marL="62825" marR="62825" lvl="0" algn="l" defTabSz="911899">
              <a:defRPr sz="1800">
                <a:uFillTx/>
              </a:defRPr>
            </a:pPr>
            <a:endParaRPr sz="3200" dirty="0">
              <a:uFill>
                <a:solidFill/>
              </a:uFill>
              <a:latin typeface="Helvetica"/>
              <a:ea typeface="Helvetica"/>
              <a:cs typeface="Helvetica"/>
              <a:sym typeface="Helvetica"/>
            </a:endParaRPr>
          </a:p>
          <a:p>
            <a:pPr marL="62825" marR="62825" lvl="0" algn="l" defTabSz="911899">
              <a:defRPr sz="1800">
                <a:uFillTx/>
              </a:defRPr>
            </a:pPr>
            <a:endParaRPr sz="3200" dirty="0">
              <a:uFill>
                <a:solidFill/>
              </a:uFill>
              <a:latin typeface="Helvetica"/>
              <a:ea typeface="Helvetica"/>
              <a:cs typeface="Helvetica"/>
              <a:sym typeface="Helvetica"/>
            </a:endParaRPr>
          </a:p>
        </p:txBody>
      </p:sp>
      <p:pic>
        <p:nvPicPr>
          <p:cNvPr id="173" name="amy_roberts_headshot.png"/>
          <p:cNvPicPr/>
          <p:nvPr/>
        </p:nvPicPr>
        <p:blipFill>
          <a:blip r:embed="rId4">
            <a:extLst/>
          </a:blip>
          <a:stretch>
            <a:fillRect/>
          </a:stretch>
        </p:blipFill>
        <p:spPr>
          <a:xfrm>
            <a:off x="793747" y="1299170"/>
            <a:ext cx="2564396" cy="2659600"/>
          </a:xfrm>
          <a:prstGeom prst="rect">
            <a:avLst/>
          </a:prstGeom>
          <a:ln w="25400">
            <a:miter lim="400000"/>
          </a:ln>
        </p:spPr>
      </p:pic>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 name="Shape 178"/>
          <p:cNvSpPr/>
          <p:nvPr/>
        </p:nvSpPr>
        <p:spPr>
          <a:xfrm flipV="1">
            <a:off x="898552" y="566252"/>
            <a:ext cx="588890" cy="1"/>
          </a:xfrm>
          <a:prstGeom prst="line">
            <a:avLst/>
          </a:prstGeom>
          <a:ln w="88900">
            <a:solidFill/>
            <a:miter lim="400000"/>
          </a:ln>
        </p:spPr>
        <p:txBody>
          <a:bodyPr lIns="0" tIns="0" rIns="0" bIns="0"/>
          <a:lstStyle/>
          <a:p>
            <a:pPr marL="0" marR="0" lvl="0" defTabSz="901700">
              <a:defRPr sz="3600">
                <a:solidFill>
                  <a:srgbClr val="FFFFFF"/>
                </a:solidFill>
                <a:effectLst>
                  <a:outerShdw blurRad="38100" dist="12700" dir="5400000" rotWithShape="0">
                    <a:srgbClr val="000000">
                      <a:alpha val="50000"/>
                    </a:srgbClr>
                  </a:outerShdw>
                </a:effectLst>
                <a:uFillTx/>
                <a:latin typeface="Helvetica"/>
                <a:ea typeface="Helvetica"/>
                <a:cs typeface="Helvetica"/>
                <a:sym typeface="Helvetica"/>
              </a:defRPr>
            </a:pPr>
            <a:endParaRPr/>
          </a:p>
        </p:txBody>
      </p:sp>
      <p:sp>
        <p:nvSpPr>
          <p:cNvPr id="179" name="Shape 179"/>
          <p:cNvSpPr/>
          <p:nvPr/>
        </p:nvSpPr>
        <p:spPr>
          <a:xfrm>
            <a:off x="887718" y="4852255"/>
            <a:ext cx="7596376" cy="1"/>
          </a:xfrm>
          <a:prstGeom prst="line">
            <a:avLst/>
          </a:prstGeom>
          <a:ln w="3175">
            <a:solidFill/>
            <a:miter lim="400000"/>
          </a:ln>
        </p:spPr>
        <p:txBody>
          <a:bodyPr lIns="0" tIns="0" rIns="0" bIns="0"/>
          <a:lstStyle/>
          <a:p>
            <a:pPr marL="0" marR="0" lvl="0" defTabSz="901700">
              <a:defRPr sz="3600">
                <a:solidFill>
                  <a:srgbClr val="FFFFFF"/>
                </a:solidFill>
                <a:effectLst>
                  <a:outerShdw blurRad="38100" dist="12700" dir="5400000" rotWithShape="0">
                    <a:srgbClr val="000000">
                      <a:alpha val="50000"/>
                    </a:srgbClr>
                  </a:outerShdw>
                </a:effectLst>
                <a:uFillTx/>
                <a:latin typeface="Helvetica"/>
                <a:ea typeface="Helvetica"/>
                <a:cs typeface="Helvetica"/>
                <a:sym typeface="Helvetica"/>
              </a:defRPr>
            </a:pPr>
            <a:endParaRPr/>
          </a:p>
        </p:txBody>
      </p:sp>
      <p:pic>
        <p:nvPicPr>
          <p:cNvPr id="180" name="GA_secondary_cog_bw.pdf"/>
          <p:cNvPicPr/>
          <p:nvPr/>
        </p:nvPicPr>
        <p:blipFill>
          <a:blip r:embed="rId2">
            <a:extLst/>
          </a:blip>
          <a:stretch>
            <a:fillRect/>
          </a:stretch>
        </p:blipFill>
        <p:spPr>
          <a:xfrm>
            <a:off x="8271629" y="4904541"/>
            <a:ext cx="215136" cy="213599"/>
          </a:xfrm>
          <a:prstGeom prst="rect">
            <a:avLst/>
          </a:prstGeom>
          <a:ln w="12700">
            <a:miter lim="400000"/>
          </a:ln>
        </p:spPr>
      </p:pic>
      <p:sp>
        <p:nvSpPr>
          <p:cNvPr id="181" name="Shape 181"/>
          <p:cNvSpPr/>
          <p:nvPr/>
        </p:nvSpPr>
        <p:spPr>
          <a:xfrm>
            <a:off x="872602" y="703585"/>
            <a:ext cx="7632701" cy="434023"/>
          </a:xfrm>
          <a:prstGeom prst="rect">
            <a:avLst/>
          </a:prstGeom>
          <a:ln w="12700">
            <a:miter lim="400000"/>
          </a:ln>
          <a:extLst>
            <a:ext uri="{C572A759-6A51-4108-AA02-DFA0A04FC94B}">
              <ma14:wrappingTextBoxFlag xmlns:ma14="http://schemas.microsoft.com/office/mac/drawingml/2011/main" val="1"/>
            </a:ext>
          </a:extLst>
        </p:spPr>
        <p:txBody>
          <a:bodyPr lIns="32861" tIns="32861" rIns="32861" bIns="32861">
            <a:spAutoFit/>
          </a:bodyPr>
          <a:lstStyle>
            <a:lvl1pPr marL="62825" marR="62825" algn="l" defTabSz="911899">
              <a:defRPr sz="2400" b="1">
                <a:latin typeface="Helvetica-Bold"/>
                <a:ea typeface="Helvetica-Bold"/>
                <a:cs typeface="Helvetica-Bold"/>
                <a:sym typeface="Helvetica-Bold"/>
              </a:defRPr>
            </a:lvl1pPr>
          </a:lstStyle>
          <a:p>
            <a:pPr lvl="0">
              <a:defRPr sz="1800" b="0">
                <a:uFillTx/>
              </a:defRPr>
            </a:pPr>
            <a:r>
              <a:rPr sz="2400" b="1">
                <a:uFill>
                  <a:solidFill/>
                </a:uFill>
              </a:rPr>
              <a:t>ABOUT YOUR EXPERTS IN RESIDENCE!</a:t>
            </a:r>
          </a:p>
        </p:txBody>
      </p:sp>
      <p:sp>
        <p:nvSpPr>
          <p:cNvPr id="182" name="Shape 182"/>
          <p:cNvSpPr/>
          <p:nvPr/>
        </p:nvSpPr>
        <p:spPr>
          <a:xfrm>
            <a:off x="900983" y="3465156"/>
            <a:ext cx="2893283" cy="2559354"/>
          </a:xfrm>
          <a:prstGeom prst="rect">
            <a:avLst/>
          </a:prstGeom>
          <a:ln w="12700">
            <a:miter lim="400000"/>
          </a:ln>
          <a:extLst>
            <a:ext uri="{C572A759-6A51-4108-AA02-DFA0A04FC94B}">
              <ma14:wrappingTextBoxFlag xmlns:ma14="http://schemas.microsoft.com/office/mac/drawingml/2011/main" val="1"/>
            </a:ext>
          </a:extLst>
        </p:spPr>
        <p:txBody>
          <a:bodyPr wrap="square" lIns="32861" tIns="32861" rIns="32861" bIns="32861">
            <a:spAutoFit/>
          </a:bodyPr>
          <a:lstStyle/>
          <a:p>
            <a:pPr marL="62825" marR="62825" lvl="0" algn="l" defTabSz="911899">
              <a:defRPr sz="1800">
                <a:uFillTx/>
              </a:defRPr>
            </a:pPr>
            <a:r>
              <a:rPr dirty="0">
                <a:uFill>
                  <a:solidFill/>
                </a:uFill>
                <a:latin typeface="Helvetica"/>
                <a:ea typeface="Helvetica"/>
                <a:cs typeface="Helvetica"/>
                <a:sym typeface="Helvetica"/>
              </a:rPr>
              <a:t>Corey Maher</a:t>
            </a:r>
          </a:p>
          <a:p>
            <a:pPr marL="62825" marR="62825" lvl="0" algn="l" defTabSz="911899">
              <a:defRPr sz="1800">
                <a:uFillTx/>
              </a:defRPr>
            </a:pPr>
            <a:r>
              <a:rPr u="sng" dirty="0">
                <a:uFill>
                  <a:solidFill/>
                </a:uFill>
                <a:latin typeface="Helvetica"/>
                <a:ea typeface="Helvetica"/>
                <a:cs typeface="Helvetica"/>
                <a:sym typeface="Helvetica"/>
                <a:hlinkClick r:id="rId3"/>
              </a:rPr>
              <a:t>corey.maher@gmail.com</a:t>
            </a:r>
            <a:endParaRPr dirty="0">
              <a:uFill>
                <a:solidFill/>
              </a:uFill>
              <a:latin typeface="Helvetica"/>
              <a:ea typeface="Helvetica"/>
              <a:cs typeface="Helvetica"/>
              <a:sym typeface="Helvetica"/>
            </a:endParaRPr>
          </a:p>
          <a:p>
            <a:pPr marL="62825" marR="62825" lvl="0" algn="l" defTabSz="911899">
              <a:defRPr sz="1800">
                <a:uFillTx/>
              </a:defRPr>
            </a:pPr>
            <a:r>
              <a:rPr dirty="0">
                <a:uFill>
                  <a:solidFill/>
                </a:uFill>
                <a:latin typeface="Helvetica"/>
                <a:ea typeface="Helvetica"/>
                <a:cs typeface="Helvetica"/>
                <a:sym typeface="Helvetica"/>
              </a:rPr>
              <a:t>Oscar Insurance</a:t>
            </a:r>
          </a:p>
          <a:p>
            <a:pPr marL="62825" marR="62825" lvl="0" algn="l" defTabSz="911899">
              <a:defRPr sz="1800">
                <a:uFillTx/>
              </a:defRPr>
            </a:pPr>
            <a:endParaRPr dirty="0">
              <a:uFill>
                <a:solidFill/>
              </a:uFill>
              <a:latin typeface="Helvetica"/>
              <a:ea typeface="Helvetica"/>
              <a:cs typeface="Helvetica"/>
              <a:sym typeface="Helvetica"/>
            </a:endParaRPr>
          </a:p>
          <a:p>
            <a:pPr marL="62825" marR="62825" lvl="0" algn="l" defTabSz="911899">
              <a:defRPr sz="1800">
                <a:uFillTx/>
              </a:defRPr>
            </a:pPr>
            <a:endParaRPr dirty="0">
              <a:uFill>
                <a:solidFill/>
              </a:uFill>
              <a:latin typeface="Helvetica"/>
              <a:ea typeface="Helvetica"/>
              <a:cs typeface="Helvetica"/>
              <a:sym typeface="Helvetica"/>
            </a:endParaRPr>
          </a:p>
          <a:p>
            <a:pPr marL="62825" marR="62825" lvl="0" algn="l" defTabSz="911899">
              <a:defRPr sz="1800">
                <a:uFillTx/>
              </a:defRPr>
            </a:pPr>
            <a:endParaRPr dirty="0">
              <a:uFill>
                <a:solidFill/>
              </a:uFill>
              <a:latin typeface="Helvetica"/>
              <a:ea typeface="Helvetica"/>
              <a:cs typeface="Helvetica"/>
              <a:sym typeface="Helvetica"/>
            </a:endParaRPr>
          </a:p>
          <a:p>
            <a:pPr marL="62825" marR="62825" lvl="0" algn="l" defTabSz="911899">
              <a:defRPr sz="1800">
                <a:uFillTx/>
              </a:defRPr>
            </a:pPr>
            <a:endParaRPr dirty="0">
              <a:uFill>
                <a:solidFill/>
              </a:uFill>
              <a:latin typeface="Helvetica"/>
              <a:ea typeface="Helvetica"/>
              <a:cs typeface="Helvetica"/>
              <a:sym typeface="Helvetica"/>
            </a:endParaRPr>
          </a:p>
          <a:p>
            <a:pPr marL="62825" marR="62825" lvl="0" algn="l" defTabSz="911899">
              <a:defRPr sz="1800">
                <a:uFillTx/>
              </a:defRPr>
            </a:pPr>
            <a:endParaRPr dirty="0">
              <a:uFill>
                <a:solidFill/>
              </a:uFill>
              <a:latin typeface="Helvetica"/>
              <a:ea typeface="Helvetica"/>
              <a:cs typeface="Helvetica"/>
              <a:sym typeface="Helvetica"/>
            </a:endParaRPr>
          </a:p>
          <a:p>
            <a:pPr marL="62825" marR="62825" lvl="0" algn="l" defTabSz="911899">
              <a:defRPr sz="1800">
                <a:uFillTx/>
              </a:defRPr>
            </a:pPr>
            <a:endParaRPr dirty="0">
              <a:uFill>
                <a:solidFill/>
              </a:uFill>
              <a:latin typeface="Helvetica"/>
              <a:ea typeface="Helvetica"/>
              <a:cs typeface="Helvetica"/>
              <a:sym typeface="Helvetica"/>
            </a:endParaRPr>
          </a:p>
        </p:txBody>
      </p:sp>
      <p:sp>
        <p:nvSpPr>
          <p:cNvPr id="183" name="Shape 183"/>
          <p:cNvSpPr/>
          <p:nvPr/>
        </p:nvSpPr>
        <p:spPr>
          <a:xfrm>
            <a:off x="4923426" y="3451837"/>
            <a:ext cx="3581877" cy="3418523"/>
          </a:xfrm>
          <a:prstGeom prst="rect">
            <a:avLst/>
          </a:prstGeom>
          <a:ln w="12700">
            <a:miter lim="400000"/>
          </a:ln>
          <a:extLst>
            <a:ext uri="{C572A759-6A51-4108-AA02-DFA0A04FC94B}">
              <ma14:wrappingTextBoxFlag xmlns:ma14="http://schemas.microsoft.com/office/mac/drawingml/2011/main" val="1"/>
            </a:ext>
          </a:extLst>
        </p:spPr>
        <p:txBody>
          <a:bodyPr lIns="32861" tIns="32861" rIns="32861" bIns="32861">
            <a:spAutoFit/>
          </a:bodyPr>
          <a:lstStyle/>
          <a:p>
            <a:pPr marL="62825" marR="62825" lvl="0" algn="l" defTabSz="911899">
              <a:defRPr sz="1800">
                <a:uFillTx/>
              </a:defRPr>
            </a:pPr>
            <a:r>
              <a:rPr dirty="0">
                <a:uFill>
                  <a:solidFill/>
                </a:uFill>
                <a:latin typeface="Helvetica"/>
                <a:ea typeface="Helvetica"/>
                <a:cs typeface="Helvetica"/>
                <a:sym typeface="Helvetica"/>
              </a:rPr>
              <a:t>Tom Hunter</a:t>
            </a:r>
          </a:p>
          <a:p>
            <a:pPr marL="62825" marR="62825" lvl="0" algn="l" defTabSz="911899">
              <a:defRPr sz="1800">
                <a:uFillTx/>
              </a:defRPr>
            </a:pPr>
            <a:r>
              <a:rPr u="sng" dirty="0">
                <a:uFill>
                  <a:solidFill/>
                </a:uFill>
                <a:latin typeface="Helvetica"/>
                <a:ea typeface="Helvetica"/>
                <a:cs typeface="Helvetica"/>
                <a:sym typeface="Helvetica"/>
                <a:hlinkClick r:id="rId4"/>
              </a:rPr>
              <a:t>tom.s.hunter@gmail.com</a:t>
            </a:r>
            <a:endParaRPr dirty="0">
              <a:uFill>
                <a:solidFill/>
              </a:uFill>
              <a:latin typeface="Helvetica"/>
              <a:ea typeface="Helvetica"/>
              <a:cs typeface="Helvetica"/>
              <a:sym typeface="Helvetica"/>
            </a:endParaRPr>
          </a:p>
          <a:p>
            <a:pPr marL="62825" marR="62825" lvl="0" algn="l" defTabSz="911899">
              <a:defRPr sz="1800">
                <a:uFillTx/>
              </a:defRPr>
            </a:pPr>
            <a:r>
              <a:rPr dirty="0">
                <a:uFill>
                  <a:solidFill/>
                </a:uFill>
                <a:latin typeface="Helvetica"/>
                <a:ea typeface="Helvetica"/>
                <a:cs typeface="Helvetica"/>
                <a:sym typeface="Helvetica"/>
              </a:rPr>
              <a:t>Heat Seek NYC</a:t>
            </a:r>
          </a:p>
          <a:p>
            <a:pPr marL="62825" marR="62825" lvl="0" algn="l" defTabSz="911899">
              <a:defRPr sz="1800">
                <a:uFillTx/>
              </a:defRPr>
            </a:pPr>
            <a:r>
              <a:rPr dirty="0">
                <a:uFill>
                  <a:solidFill/>
                </a:uFill>
                <a:latin typeface="Helvetica"/>
                <a:ea typeface="Helvetica"/>
                <a:cs typeface="Helvetica"/>
                <a:sym typeface="Helvetica"/>
              </a:rPr>
              <a:t>Ellington Management Group</a:t>
            </a:r>
          </a:p>
          <a:p>
            <a:pPr marL="62825" marR="62825" lvl="0" algn="l" defTabSz="911899">
              <a:defRPr sz="1800">
                <a:uFillTx/>
              </a:defRPr>
            </a:pPr>
            <a:endParaRPr dirty="0">
              <a:uFill>
                <a:solidFill/>
              </a:uFill>
              <a:latin typeface="Helvetica"/>
              <a:ea typeface="Helvetica"/>
              <a:cs typeface="Helvetica"/>
              <a:sym typeface="Helvetica"/>
            </a:endParaRPr>
          </a:p>
          <a:p>
            <a:pPr marL="62825" marR="62825" lvl="0" algn="l" defTabSz="911899">
              <a:defRPr sz="1800">
                <a:uFillTx/>
              </a:defRPr>
            </a:pPr>
            <a:endParaRPr dirty="0">
              <a:uFill>
                <a:solidFill/>
              </a:uFill>
              <a:latin typeface="Helvetica"/>
              <a:ea typeface="Helvetica"/>
              <a:cs typeface="Helvetica"/>
              <a:sym typeface="Helvetica"/>
            </a:endParaRPr>
          </a:p>
          <a:p>
            <a:pPr marL="62825" marR="62825" lvl="0" algn="l" defTabSz="911899">
              <a:defRPr sz="1800">
                <a:uFillTx/>
              </a:defRPr>
            </a:pPr>
            <a:endParaRPr dirty="0">
              <a:uFill>
                <a:solidFill/>
              </a:uFill>
              <a:latin typeface="Helvetica"/>
              <a:ea typeface="Helvetica"/>
              <a:cs typeface="Helvetica"/>
              <a:sym typeface="Helvetica"/>
            </a:endParaRPr>
          </a:p>
          <a:p>
            <a:pPr marL="62825" marR="62825" lvl="0" algn="l" defTabSz="911899">
              <a:defRPr sz="1800">
                <a:uFillTx/>
              </a:defRPr>
            </a:pPr>
            <a:endParaRPr dirty="0">
              <a:uFill>
                <a:solidFill/>
              </a:uFill>
              <a:latin typeface="Helvetica"/>
              <a:ea typeface="Helvetica"/>
              <a:cs typeface="Helvetica"/>
              <a:sym typeface="Helvetica"/>
            </a:endParaRPr>
          </a:p>
          <a:p>
            <a:pPr marL="62825" marR="62825" lvl="0" algn="l" defTabSz="911899">
              <a:defRPr sz="1800">
                <a:uFillTx/>
              </a:defRPr>
            </a:pPr>
            <a:endParaRPr dirty="0">
              <a:uFill>
                <a:solidFill/>
              </a:uFill>
              <a:latin typeface="Helvetica"/>
              <a:ea typeface="Helvetica"/>
              <a:cs typeface="Helvetica"/>
              <a:sym typeface="Helvetica"/>
            </a:endParaRPr>
          </a:p>
          <a:p>
            <a:pPr marL="62825" marR="62825" lvl="0" algn="l" defTabSz="911899">
              <a:defRPr sz="1800">
                <a:uFillTx/>
              </a:defRPr>
            </a:pPr>
            <a:endParaRPr dirty="0">
              <a:uFill>
                <a:solidFill/>
              </a:uFill>
              <a:latin typeface="Helvetica"/>
              <a:ea typeface="Helvetica"/>
              <a:cs typeface="Helvetica"/>
              <a:sym typeface="Helvetica"/>
            </a:endParaRPr>
          </a:p>
          <a:p>
            <a:pPr marL="62825" marR="62825" lvl="0" algn="l" defTabSz="911899">
              <a:defRPr sz="1800">
                <a:uFillTx/>
              </a:defRPr>
            </a:pPr>
            <a:endParaRPr dirty="0">
              <a:uFill>
                <a:solidFill/>
              </a:uFill>
              <a:latin typeface="Helvetica"/>
              <a:ea typeface="Helvetica"/>
              <a:cs typeface="Helvetica"/>
              <a:sym typeface="Helvetica"/>
            </a:endParaRPr>
          </a:p>
        </p:txBody>
      </p:sp>
      <p:pic>
        <p:nvPicPr>
          <p:cNvPr id="184" name="corey.jpg"/>
          <p:cNvPicPr/>
          <p:nvPr/>
        </p:nvPicPr>
        <p:blipFill>
          <a:blip r:embed="rId5">
            <a:extLst/>
          </a:blip>
          <a:stretch>
            <a:fillRect/>
          </a:stretch>
        </p:blipFill>
        <p:spPr>
          <a:xfrm>
            <a:off x="1404704" y="1324570"/>
            <a:ext cx="1885841" cy="1955677"/>
          </a:xfrm>
          <a:prstGeom prst="rect">
            <a:avLst/>
          </a:prstGeom>
          <a:ln w="25400">
            <a:miter lim="400000"/>
          </a:ln>
        </p:spPr>
      </p:pic>
      <p:pic>
        <p:nvPicPr>
          <p:cNvPr id="185" name="Tom.jpg"/>
          <p:cNvPicPr/>
          <p:nvPr/>
        </p:nvPicPr>
        <p:blipFill>
          <a:blip r:embed="rId6">
            <a:extLst/>
          </a:blip>
          <a:stretch>
            <a:fillRect/>
          </a:stretch>
        </p:blipFill>
        <p:spPr>
          <a:xfrm>
            <a:off x="5771389" y="1324570"/>
            <a:ext cx="1885951" cy="1885951"/>
          </a:xfrm>
          <a:prstGeom prst="rect">
            <a:avLst/>
          </a:prstGeom>
          <a:ln w="25400">
            <a:miter lim="400000"/>
          </a:ln>
        </p:spPr>
      </p:pic>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87" name="Shape 187"/>
          <p:cNvSpPr/>
          <p:nvPr/>
        </p:nvSpPr>
        <p:spPr>
          <a:xfrm>
            <a:off x="50800" y="2578100"/>
            <a:ext cx="9245600" cy="232410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L="202353" marR="27728" lvl="0" indent="-174625" algn="l">
              <a:lnSpc>
                <a:spcPct val="70000"/>
              </a:lnSpc>
              <a:spcBef>
                <a:spcPts val="700"/>
              </a:spcBef>
              <a:buClr>
                <a:srgbClr val="FFFFFF"/>
              </a:buClr>
              <a:buFont typeface="Helvetica"/>
              <a:defRPr sz="1800">
                <a:uFillTx/>
              </a:defRPr>
            </a:pPr>
            <a:r>
              <a:rPr sz="6700" b="1">
                <a:solidFill>
                  <a:srgbClr val="FFFFFF"/>
                </a:solidFill>
                <a:uFill>
                  <a:solidFill>
                    <a:srgbClr val="FFFFFF"/>
                  </a:solidFill>
                </a:uFill>
                <a:latin typeface="Helvetica-Bold"/>
                <a:ea typeface="Helvetica-Bold"/>
                <a:cs typeface="Helvetica-Bold"/>
                <a:sym typeface="Helvetica-Bold"/>
              </a:rPr>
              <a:t>ABOUT </a:t>
            </a:r>
          </a:p>
          <a:p>
            <a:pPr marL="202353" marR="27728" lvl="0" indent="-174625" algn="l">
              <a:lnSpc>
                <a:spcPct val="70000"/>
              </a:lnSpc>
              <a:spcBef>
                <a:spcPts val="700"/>
              </a:spcBef>
              <a:buClr>
                <a:srgbClr val="FFFFFF"/>
              </a:buClr>
              <a:buFont typeface="Helvetica"/>
              <a:defRPr sz="1800">
                <a:uFillTx/>
              </a:defRPr>
            </a:pPr>
            <a:r>
              <a:rPr sz="6700" b="1">
                <a:solidFill>
                  <a:srgbClr val="FFFFFF"/>
                </a:solidFill>
                <a:uFill>
                  <a:solidFill>
                    <a:srgbClr val="FFFFFF"/>
                  </a:solidFill>
                </a:uFill>
                <a:latin typeface="Helvetica-Bold"/>
                <a:ea typeface="Helvetica-Bold"/>
                <a:cs typeface="Helvetica-Bold"/>
                <a:sym typeface="Helvetica-Bold"/>
              </a:rPr>
              <a:t>GENERAL ASSEMBLY</a:t>
            </a:r>
          </a:p>
        </p:txBody>
      </p:sp>
      <p:pic>
        <p:nvPicPr>
          <p:cNvPr id="188" name="GALogo.png"/>
          <p:cNvPicPr/>
          <p:nvPr/>
        </p:nvPicPr>
        <p:blipFill>
          <a:blip r:embed="rId3">
            <a:extLst/>
          </a:blip>
          <a:stretch>
            <a:fillRect/>
          </a:stretch>
        </p:blipFill>
        <p:spPr>
          <a:xfrm>
            <a:off x="381000" y="983297"/>
            <a:ext cx="1556206" cy="1533652"/>
          </a:xfrm>
          <a:prstGeom prst="rect">
            <a:avLst/>
          </a:prstGeom>
          <a:ln w="25400">
            <a:round/>
          </a:ln>
        </p:spPr>
      </p:pic>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 name="Shape 190"/>
          <p:cNvSpPr/>
          <p:nvPr/>
        </p:nvSpPr>
        <p:spPr>
          <a:xfrm flipV="1">
            <a:off x="898552" y="566252"/>
            <a:ext cx="588890" cy="1"/>
          </a:xfrm>
          <a:prstGeom prst="line">
            <a:avLst/>
          </a:prstGeom>
          <a:ln w="88900">
            <a:solidFill>
              <a:srgbClr val="FFFFFF"/>
            </a:solidFill>
            <a:miter lim="400000"/>
          </a:ln>
        </p:spPr>
        <p:txBody>
          <a:bodyPr lIns="0" tIns="0" rIns="0" bIns="0"/>
          <a:lstStyle/>
          <a:p>
            <a:pPr marL="0" marR="0" lvl="0" algn="l" defTabSz="457200">
              <a:defRPr sz="700">
                <a:uFillTx/>
                <a:latin typeface="Helvetica"/>
                <a:ea typeface="Helvetica"/>
                <a:cs typeface="Helvetica"/>
                <a:sym typeface="Helvetica"/>
              </a:defRPr>
            </a:pPr>
            <a:endParaRPr/>
          </a:p>
        </p:txBody>
      </p:sp>
      <p:sp>
        <p:nvSpPr>
          <p:cNvPr id="191" name="Shape 191"/>
          <p:cNvSpPr/>
          <p:nvPr/>
        </p:nvSpPr>
        <p:spPr>
          <a:xfrm>
            <a:off x="887718" y="4852255"/>
            <a:ext cx="7596376" cy="1"/>
          </a:xfrm>
          <a:prstGeom prst="line">
            <a:avLst/>
          </a:prstGeom>
          <a:ln w="3175">
            <a:solidFill>
              <a:srgbClr val="FFFFFF"/>
            </a:solidFill>
            <a:miter lim="400000"/>
          </a:ln>
        </p:spPr>
        <p:txBody>
          <a:bodyPr lIns="0" tIns="0" rIns="0" bIns="0"/>
          <a:lstStyle/>
          <a:p>
            <a:pPr marL="0" marR="0" lvl="0" algn="l" defTabSz="457200">
              <a:defRPr sz="700">
                <a:uFillTx/>
                <a:latin typeface="Helvetica"/>
                <a:ea typeface="Helvetica"/>
                <a:cs typeface="Helvetica"/>
                <a:sym typeface="Helvetica"/>
              </a:defRPr>
            </a:pPr>
            <a:endParaRPr/>
          </a:p>
        </p:txBody>
      </p:sp>
      <p:sp>
        <p:nvSpPr>
          <p:cNvPr id="192" name="Shape 192"/>
          <p:cNvSpPr/>
          <p:nvPr/>
        </p:nvSpPr>
        <p:spPr>
          <a:xfrm>
            <a:off x="906978" y="763882"/>
            <a:ext cx="7599165" cy="409448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L="0" marR="0" lvl="0" algn="l" defTabSz="1524000">
              <a:lnSpc>
                <a:spcPct val="70000"/>
              </a:lnSpc>
              <a:defRPr sz="1800">
                <a:uFillTx/>
              </a:defRPr>
            </a:pPr>
            <a:r>
              <a:rPr sz="5200" b="1" dirty="0">
                <a:solidFill>
                  <a:srgbClr val="FFFFFF"/>
                </a:solidFill>
                <a:uFill>
                  <a:solidFill>
                    <a:srgbClr val="FFFFFF"/>
                  </a:solidFill>
                </a:uFill>
                <a:latin typeface="Helvetica-Bold"/>
                <a:ea typeface="Helvetica-Bold"/>
                <a:cs typeface="Helvetica-Bold"/>
                <a:sym typeface="Helvetica-Bold"/>
              </a:rPr>
              <a:t>GENERAL ASSEMBLY IS </a:t>
            </a:r>
            <a:r>
              <a:rPr sz="5200" b="1" cap="all" dirty="0">
                <a:solidFill>
                  <a:srgbClr val="FFFFFF"/>
                </a:solidFill>
                <a:uFill>
                  <a:solidFill>
                    <a:srgbClr val="FFFFFF"/>
                  </a:solidFill>
                </a:uFill>
                <a:latin typeface="Helvetica-Bold"/>
                <a:ea typeface="Helvetica-Bold"/>
                <a:cs typeface="Helvetica-Bold"/>
                <a:sym typeface="Helvetica-Bold"/>
              </a:rPr>
              <a:t>A global </a:t>
            </a:r>
            <a:r>
              <a:rPr sz="5200" b="1" cap="all" dirty="0">
                <a:solidFill>
                  <a:srgbClr val="2ECAC6"/>
                </a:solidFill>
                <a:uFill>
                  <a:solidFill>
                    <a:srgbClr val="FFFFFF"/>
                  </a:solidFill>
                </a:uFill>
                <a:latin typeface="Helvetica-Bold"/>
                <a:ea typeface="Helvetica-Bold"/>
                <a:cs typeface="Helvetica-Bold"/>
                <a:sym typeface="Helvetica-Bold"/>
              </a:rPr>
              <a:t>community</a:t>
            </a:r>
            <a:r>
              <a:rPr sz="5200" b="1" cap="all" dirty="0">
                <a:solidFill>
                  <a:srgbClr val="FFFFFF"/>
                </a:solidFill>
                <a:uFill>
                  <a:solidFill>
                    <a:srgbClr val="FFFFFF"/>
                  </a:solidFill>
                </a:uFill>
                <a:latin typeface="Helvetica-Bold"/>
                <a:ea typeface="Helvetica-Bold"/>
                <a:cs typeface="Helvetica-Bold"/>
                <a:sym typeface="Helvetica-Bold"/>
              </a:rPr>
              <a:t> of individuals empowered to pursue the work we love.</a:t>
            </a:r>
          </a:p>
        </p:txBody>
      </p:sp>
      <p:pic>
        <p:nvPicPr>
          <p:cNvPr id="193" name="GA_secondary_cog_bw_rev.pdf"/>
          <p:cNvPicPr/>
          <p:nvPr/>
        </p:nvPicPr>
        <p:blipFill>
          <a:blip r:embed="rId2">
            <a:extLst/>
          </a:blip>
          <a:stretch>
            <a:fillRect/>
          </a:stretch>
        </p:blipFill>
        <p:spPr>
          <a:xfrm>
            <a:off x="8271629" y="4904541"/>
            <a:ext cx="215136" cy="213599"/>
          </a:xfrm>
          <a:prstGeom prst="rect">
            <a:avLst/>
          </a:prstGeom>
          <a:ln w="12700">
            <a:miter lim="400000"/>
          </a:ln>
        </p:spPr>
      </p:pic>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 name="Shape 195"/>
          <p:cNvSpPr/>
          <p:nvPr/>
        </p:nvSpPr>
        <p:spPr>
          <a:xfrm flipV="1">
            <a:off x="898552" y="566252"/>
            <a:ext cx="588890" cy="1"/>
          </a:xfrm>
          <a:prstGeom prst="line">
            <a:avLst/>
          </a:prstGeom>
          <a:ln w="88900">
            <a:solidFill>
              <a:srgbClr val="FFFFFF"/>
            </a:solidFill>
            <a:miter lim="400000"/>
          </a:ln>
        </p:spPr>
        <p:txBody>
          <a:bodyPr lIns="0" tIns="0" rIns="0" bIns="0"/>
          <a:lstStyle/>
          <a:p>
            <a:pPr marL="0" marR="0" lvl="0" algn="l" defTabSz="457200">
              <a:defRPr sz="700">
                <a:uFillTx/>
                <a:latin typeface="Helvetica"/>
                <a:ea typeface="Helvetica"/>
                <a:cs typeface="Helvetica"/>
                <a:sym typeface="Helvetica"/>
              </a:defRPr>
            </a:pPr>
            <a:endParaRPr/>
          </a:p>
        </p:txBody>
      </p:sp>
      <p:sp>
        <p:nvSpPr>
          <p:cNvPr id="196" name="Shape 196"/>
          <p:cNvSpPr/>
          <p:nvPr/>
        </p:nvSpPr>
        <p:spPr>
          <a:xfrm>
            <a:off x="887718" y="4852255"/>
            <a:ext cx="7596376" cy="1"/>
          </a:xfrm>
          <a:prstGeom prst="line">
            <a:avLst/>
          </a:prstGeom>
          <a:ln w="3175">
            <a:solidFill>
              <a:srgbClr val="FFFFFF"/>
            </a:solidFill>
            <a:miter lim="400000"/>
          </a:ln>
        </p:spPr>
        <p:txBody>
          <a:bodyPr lIns="0" tIns="0" rIns="0" bIns="0"/>
          <a:lstStyle/>
          <a:p>
            <a:pPr marL="0" marR="0" lvl="0" algn="l" defTabSz="457200">
              <a:defRPr sz="700">
                <a:uFillTx/>
                <a:latin typeface="Helvetica"/>
                <a:ea typeface="Helvetica"/>
                <a:cs typeface="Helvetica"/>
                <a:sym typeface="Helvetica"/>
              </a:defRPr>
            </a:pPr>
            <a:endParaRPr/>
          </a:p>
        </p:txBody>
      </p:sp>
      <p:sp>
        <p:nvSpPr>
          <p:cNvPr id="197" name="Shape 197"/>
          <p:cNvSpPr/>
          <p:nvPr/>
        </p:nvSpPr>
        <p:spPr>
          <a:xfrm>
            <a:off x="886324" y="752682"/>
            <a:ext cx="7599165" cy="3429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L="0" marR="0" lvl="0" algn="l" defTabSz="1524000">
              <a:lnSpc>
                <a:spcPct val="70000"/>
              </a:lnSpc>
              <a:defRPr sz="1800">
                <a:uFillTx/>
              </a:defRPr>
            </a:pPr>
            <a:r>
              <a:rPr sz="5000" b="1" cap="all" dirty="0">
                <a:solidFill>
                  <a:srgbClr val="FFFFFF"/>
                </a:solidFill>
                <a:uFill>
                  <a:solidFill>
                    <a:srgbClr val="FFFFFF"/>
                  </a:solidFill>
                </a:uFill>
                <a:latin typeface="Helvetica-Bold"/>
                <a:ea typeface="Helvetica-Bold"/>
                <a:cs typeface="Helvetica-Bold"/>
                <a:sym typeface="Helvetica-Bold"/>
              </a:rPr>
              <a:t>General assembly’s mission is to build our community by transforming millions of thinkers into </a:t>
            </a:r>
            <a:r>
              <a:rPr sz="5000" b="1" cap="all" dirty="0">
                <a:solidFill>
                  <a:srgbClr val="2ECAC6"/>
                </a:solidFill>
                <a:uFill>
                  <a:solidFill>
                    <a:srgbClr val="FFFFFF"/>
                  </a:solidFill>
                </a:uFill>
                <a:latin typeface="Helvetica-Bold"/>
                <a:ea typeface="Helvetica-Bold"/>
                <a:cs typeface="Helvetica-Bold"/>
                <a:sym typeface="Helvetica-Bold"/>
              </a:rPr>
              <a:t>creators</a:t>
            </a:r>
            <a:r>
              <a:rPr sz="5000" b="1" cap="all" dirty="0">
                <a:solidFill>
                  <a:srgbClr val="FFFFFF"/>
                </a:solidFill>
                <a:uFill>
                  <a:solidFill>
                    <a:srgbClr val="FFFFFF"/>
                  </a:solidFill>
                </a:uFill>
                <a:latin typeface="Helvetica-Bold"/>
                <a:ea typeface="Helvetica-Bold"/>
                <a:cs typeface="Helvetica-Bold"/>
                <a:sym typeface="Helvetica-Bold"/>
              </a:rPr>
              <a:t>.</a:t>
            </a:r>
          </a:p>
        </p:txBody>
      </p:sp>
      <p:pic>
        <p:nvPicPr>
          <p:cNvPr id="198" name="GA_secondary_cog_bw_rev.pdf"/>
          <p:cNvPicPr/>
          <p:nvPr/>
        </p:nvPicPr>
        <p:blipFill>
          <a:blip r:embed="rId2">
            <a:extLst/>
          </a:blip>
          <a:stretch>
            <a:fillRect/>
          </a:stretch>
        </p:blipFill>
        <p:spPr>
          <a:xfrm>
            <a:off x="8271629" y="4904541"/>
            <a:ext cx="215136" cy="213599"/>
          </a:xfrm>
          <a:prstGeom prst="rect">
            <a:avLst/>
          </a:prstGeom>
          <a:ln w="12700">
            <a:miter lim="400000"/>
          </a:ln>
        </p:spPr>
      </p:pic>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0" name="GA-01-0451.jpg"/>
          <p:cNvPicPr/>
          <p:nvPr/>
        </p:nvPicPr>
        <p:blipFill>
          <a:blip r:embed="rId2">
            <a:extLst/>
          </a:blip>
          <a:stretch>
            <a:fillRect/>
          </a:stretch>
        </p:blipFill>
        <p:spPr>
          <a:xfrm>
            <a:off x="381908" y="-76024"/>
            <a:ext cx="8599259" cy="5727241"/>
          </a:xfrm>
          <a:prstGeom prst="rect">
            <a:avLst/>
          </a:prstGeom>
          <a:ln w="12700">
            <a:miter lim="400000"/>
          </a:ln>
        </p:spPr>
      </p:pic>
      <p:sp>
        <p:nvSpPr>
          <p:cNvPr id="201" name="Shape 201"/>
          <p:cNvSpPr/>
          <p:nvPr/>
        </p:nvSpPr>
        <p:spPr>
          <a:xfrm flipV="1">
            <a:off x="885658" y="562051"/>
            <a:ext cx="7593264" cy="1"/>
          </a:xfrm>
          <a:prstGeom prst="line">
            <a:avLst/>
          </a:prstGeom>
          <a:ln w="114300">
            <a:solidFill>
              <a:srgbClr val="FFFFFF"/>
            </a:solidFill>
            <a:miter lim="400000"/>
          </a:ln>
        </p:spPr>
        <p:txBody>
          <a:bodyPr lIns="0" tIns="0" rIns="0" bIns="0"/>
          <a:lstStyle/>
          <a:p>
            <a:pPr marL="0" marR="0" lvl="0" algn="l" defTabSz="457200">
              <a:defRPr sz="700">
                <a:uFillTx/>
                <a:latin typeface="Helvetica"/>
                <a:ea typeface="Helvetica"/>
                <a:cs typeface="Helvetica"/>
                <a:sym typeface="Helvetica"/>
              </a:defRPr>
            </a:pPr>
            <a:endParaRPr/>
          </a:p>
        </p:txBody>
      </p:sp>
      <p:sp>
        <p:nvSpPr>
          <p:cNvPr id="202" name="Shape 202"/>
          <p:cNvSpPr/>
          <p:nvPr/>
        </p:nvSpPr>
        <p:spPr>
          <a:xfrm>
            <a:off x="1928780" y="4150591"/>
            <a:ext cx="5516542" cy="1"/>
          </a:xfrm>
          <a:prstGeom prst="line">
            <a:avLst/>
          </a:prstGeom>
          <a:ln w="3175">
            <a:solidFill/>
            <a:miter lim="400000"/>
          </a:ln>
        </p:spPr>
        <p:txBody>
          <a:bodyPr lIns="0" tIns="0" rIns="0" bIns="0"/>
          <a:lstStyle/>
          <a:p>
            <a:pPr marL="0" marR="0" lvl="0" algn="l" defTabSz="457200">
              <a:defRPr sz="700">
                <a:uFillTx/>
                <a:latin typeface="Helvetica"/>
                <a:ea typeface="Helvetica"/>
                <a:cs typeface="Helvetica"/>
                <a:sym typeface="Helvetica"/>
              </a:defRPr>
            </a:pPr>
            <a:endParaRPr/>
          </a:p>
        </p:txBody>
      </p:sp>
      <p:sp>
        <p:nvSpPr>
          <p:cNvPr id="203" name="Shape 203"/>
          <p:cNvSpPr/>
          <p:nvPr/>
        </p:nvSpPr>
        <p:spPr>
          <a:xfrm>
            <a:off x="887718" y="4729026"/>
            <a:ext cx="7596376" cy="1"/>
          </a:xfrm>
          <a:prstGeom prst="line">
            <a:avLst/>
          </a:prstGeom>
          <a:ln w="3175">
            <a:solidFill>
              <a:srgbClr val="FFFFFF"/>
            </a:solidFill>
            <a:miter lim="400000"/>
          </a:ln>
        </p:spPr>
        <p:txBody>
          <a:bodyPr lIns="0" tIns="0" rIns="0" bIns="0"/>
          <a:lstStyle/>
          <a:p>
            <a:pPr marL="0" marR="0" lvl="0" algn="l" defTabSz="457200">
              <a:defRPr sz="700">
                <a:uFillTx/>
                <a:latin typeface="Helvetica"/>
                <a:ea typeface="Helvetica"/>
                <a:cs typeface="Helvetica"/>
                <a:sym typeface="Helvetica"/>
              </a:defRPr>
            </a:pPr>
            <a:endParaRPr/>
          </a:p>
        </p:txBody>
      </p:sp>
      <p:sp>
        <p:nvSpPr>
          <p:cNvPr id="204" name="Shape 204"/>
          <p:cNvSpPr/>
          <p:nvPr/>
        </p:nvSpPr>
        <p:spPr>
          <a:xfrm>
            <a:off x="886062" y="764024"/>
            <a:ext cx="7590951" cy="12446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marL="0" marR="0" algn="l" defTabSz="1435100">
              <a:lnSpc>
                <a:spcPct val="65000"/>
              </a:lnSpc>
              <a:spcBef>
                <a:spcPts val="1200"/>
              </a:spcBef>
              <a:defRPr sz="8200" b="1" cap="all" spc="-164">
                <a:solidFill>
                  <a:srgbClr val="FFFFFF"/>
                </a:solidFill>
                <a:uFill>
                  <a:solidFill>
                    <a:srgbClr val="FFFFFF"/>
                  </a:solidFill>
                </a:uFill>
                <a:latin typeface="Helvetica-Bold"/>
                <a:ea typeface="Helvetica-Bold"/>
                <a:cs typeface="Helvetica-Bold"/>
                <a:sym typeface="Helvetica-Bold"/>
              </a:defRPr>
            </a:lvl1pPr>
          </a:lstStyle>
          <a:p>
            <a:pPr lvl="0">
              <a:defRPr sz="1800" b="0" cap="none" spc="0">
                <a:solidFill>
                  <a:srgbClr val="000000"/>
                </a:solidFill>
                <a:uFillTx/>
              </a:defRPr>
            </a:pPr>
            <a:r>
              <a:rPr sz="8200" b="1" cap="all" spc="-164">
                <a:solidFill>
                  <a:srgbClr val="FFFFFF"/>
                </a:solidFill>
                <a:uFill>
                  <a:solidFill>
                    <a:srgbClr val="FFFFFF"/>
                  </a:solidFill>
                </a:uFill>
              </a:rPr>
              <a:t>TOOLS</a:t>
            </a:r>
          </a:p>
        </p:txBody>
      </p:sp>
      <p:pic>
        <p:nvPicPr>
          <p:cNvPr id="205" name="GA_secondary_cog_bw_rev.pdf"/>
          <p:cNvPicPr/>
          <p:nvPr/>
        </p:nvPicPr>
        <p:blipFill>
          <a:blip r:embed="rId3">
            <a:extLst/>
          </a:blip>
          <a:stretch>
            <a:fillRect/>
          </a:stretch>
        </p:blipFill>
        <p:spPr>
          <a:xfrm>
            <a:off x="8271570" y="4805957"/>
            <a:ext cx="215136" cy="213599"/>
          </a:xfrm>
          <a:prstGeom prst="rect">
            <a:avLst/>
          </a:prstGeom>
          <a:ln w="12700">
            <a:miter lim="400000"/>
          </a:ln>
        </p:spPr>
      </p:pic>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theme/theme1.xml><?xml version="1.0" encoding="utf-8"?>
<a:theme xmlns:a="http://schemas.openxmlformats.org/drawingml/2006/main" name="White">
  <a:themeElements>
    <a:clrScheme name="White">
      <a:dk1>
        <a:srgbClr val="000000"/>
      </a:dk1>
      <a:lt1>
        <a:srgbClr val="000000"/>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Gill Sans"/>
        <a:ea typeface="Gill Sans"/>
        <a:cs typeface="Gill Sans"/>
      </a:majorFont>
      <a:minorFont>
        <a:latin typeface="Gill Sans"/>
        <a:ea typeface="Gill Sans"/>
        <a:cs typeface="Gill Sans"/>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EDE"/>
        </a:solidFill>
        <a:ln w="25400" cap="flat">
          <a:solidFill>
            <a:srgbClr val="000000"/>
          </a:solidFill>
          <a:prstDash val="solid"/>
          <a:round/>
        </a:ln>
        <a:effectLst/>
      </a:spPr>
      <a:bodyPr rot="0" spcFirstLastPara="1" vertOverflow="overflow" horzOverflow="overflow" vert="horz" wrap="square" lIns="50800" tIns="50800" rIns="50800" bIns="50800" numCol="1" spcCol="38100" rtlCol="0" anchor="ctr">
        <a:spAutoFit/>
      </a:bodyPr>
      <a:lstStyle>
        <a:defPPr marL="40639" marR="40639" indent="0" algn="ctr" defTabSz="914400" rtl="0" fontAlgn="auto" latinLnBrk="1" hangingPunct="0">
          <a:lnSpc>
            <a:spcPct val="100000"/>
          </a:lnSpc>
          <a:spcBef>
            <a:spcPts val="0"/>
          </a:spcBef>
          <a:spcAft>
            <a:spcPts val="0"/>
          </a:spcAft>
          <a:buClrTx/>
          <a:buSzTx/>
          <a:buFontTx/>
          <a:buNone/>
          <a:tabLst/>
          <a:defRPr kumimoji="0" sz="4200" b="0" i="0" u="none" strike="noStrike" cap="none" spc="0" normalizeH="0" baseline="0">
            <a:ln>
              <a:noFill/>
            </a:ln>
            <a:solidFill>
              <a:srgbClr val="000000"/>
            </a:solidFill>
            <a:effectLst/>
            <a:uFill>
              <a:solidFill>
                <a:srgbClr val="000000"/>
              </a:solidFill>
            </a:uFill>
            <a:latin typeface="+mn-lt"/>
            <a:ea typeface="+mn-ea"/>
            <a:cs typeface="+mn-c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round/>
        </a:ln>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Pr>
      <a:bodyPr rot="0" spcFirstLastPara="1" vertOverflow="overflow" horzOverflow="overflow" vert="horz" wrap="square" lIns="50800" tIns="50800" rIns="50800" bIns="50800" numCol="1" spcCol="38100" rtlCol="0" anchor="ctr">
        <a:spAutoFit/>
      </a:bodyPr>
      <a:lstStyle>
        <a:defPPr marL="40639" marR="40639" indent="0" algn="ctr" defTabSz="914400" rtl="0" fontAlgn="auto" latinLnBrk="1" hangingPunct="0">
          <a:lnSpc>
            <a:spcPct val="100000"/>
          </a:lnSpc>
          <a:spcBef>
            <a:spcPts val="0"/>
          </a:spcBef>
          <a:spcAft>
            <a:spcPts val="0"/>
          </a:spcAft>
          <a:buClrTx/>
          <a:buSzTx/>
          <a:buFontTx/>
          <a:buNone/>
          <a:tabLst/>
          <a:defRPr kumimoji="0" sz="4200" b="0" i="0" u="none" strike="noStrike" cap="none" spc="0" normalizeH="0" baseline="0">
            <a:ln>
              <a:noFill/>
            </a:ln>
            <a:solidFill>
              <a:srgbClr val="000000"/>
            </a:solidFill>
            <a:effectLst/>
            <a:uFill>
              <a:solidFill>
                <a:srgbClr val="000000"/>
              </a:solidFill>
            </a:uFill>
            <a:latin typeface="+mn-lt"/>
            <a:ea typeface="+mn-ea"/>
            <a:cs typeface="+mn-c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Gill Sans"/>
        <a:ea typeface="Gill Sans"/>
        <a:cs typeface="Gill Sans"/>
      </a:majorFont>
      <a:minorFont>
        <a:latin typeface="Gill Sans"/>
        <a:ea typeface="Gill Sans"/>
        <a:cs typeface="Gill Sans"/>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EDE"/>
        </a:solidFill>
        <a:ln w="25400" cap="flat">
          <a:solidFill>
            <a:srgbClr val="000000"/>
          </a:solidFill>
          <a:prstDash val="solid"/>
          <a:round/>
        </a:ln>
        <a:effectLst/>
      </a:spPr>
      <a:bodyPr rot="0" spcFirstLastPara="1" vertOverflow="overflow" horzOverflow="overflow" vert="horz" wrap="square" lIns="50800" tIns="50800" rIns="50800" bIns="50800" numCol="1" spcCol="38100" rtlCol="0" anchor="ctr">
        <a:spAutoFit/>
      </a:bodyPr>
      <a:lstStyle>
        <a:defPPr marL="40639" marR="40639" indent="0" algn="ctr" defTabSz="914400" rtl="0" fontAlgn="auto" latinLnBrk="1" hangingPunct="0">
          <a:lnSpc>
            <a:spcPct val="100000"/>
          </a:lnSpc>
          <a:spcBef>
            <a:spcPts val="0"/>
          </a:spcBef>
          <a:spcAft>
            <a:spcPts val="0"/>
          </a:spcAft>
          <a:buClrTx/>
          <a:buSzTx/>
          <a:buFontTx/>
          <a:buNone/>
          <a:tabLst/>
          <a:defRPr kumimoji="0" sz="4200" b="0" i="0" u="none" strike="noStrike" cap="none" spc="0" normalizeH="0" baseline="0">
            <a:ln>
              <a:noFill/>
            </a:ln>
            <a:solidFill>
              <a:srgbClr val="000000"/>
            </a:solidFill>
            <a:effectLst/>
            <a:uFill>
              <a:solidFill>
                <a:srgbClr val="000000"/>
              </a:solidFill>
            </a:uFill>
            <a:latin typeface="+mn-lt"/>
            <a:ea typeface="+mn-ea"/>
            <a:cs typeface="+mn-c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round/>
        </a:ln>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Pr>
      <a:bodyPr rot="0" spcFirstLastPara="1" vertOverflow="overflow" horzOverflow="overflow" vert="horz" wrap="square" lIns="50800" tIns="50800" rIns="50800" bIns="50800" numCol="1" spcCol="38100" rtlCol="0" anchor="ctr">
        <a:spAutoFit/>
      </a:bodyPr>
      <a:lstStyle>
        <a:defPPr marL="40639" marR="40639" indent="0" algn="ctr" defTabSz="914400" rtl="0" fontAlgn="auto" latinLnBrk="1" hangingPunct="0">
          <a:lnSpc>
            <a:spcPct val="100000"/>
          </a:lnSpc>
          <a:spcBef>
            <a:spcPts val="0"/>
          </a:spcBef>
          <a:spcAft>
            <a:spcPts val="0"/>
          </a:spcAft>
          <a:buClrTx/>
          <a:buSzTx/>
          <a:buFontTx/>
          <a:buNone/>
          <a:tabLst/>
          <a:defRPr kumimoji="0" sz="4200" b="0" i="0" u="none" strike="noStrike" cap="none" spc="0" normalizeH="0" baseline="0">
            <a:ln>
              <a:noFill/>
            </a:ln>
            <a:solidFill>
              <a:srgbClr val="000000"/>
            </a:solidFill>
            <a:effectLst/>
            <a:uFill>
              <a:solidFill>
                <a:srgbClr val="000000"/>
              </a:solidFill>
            </a:uFill>
            <a:latin typeface="+mn-lt"/>
            <a:ea typeface="+mn-ea"/>
            <a:cs typeface="+mn-c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6</TotalTime>
  <Words>745</Words>
  <Application>Microsoft Macintosh PowerPoint</Application>
  <PresentationFormat>Custom</PresentationFormat>
  <Paragraphs>112</Paragraphs>
  <Slides>20</Slides>
  <Notes>8</Notes>
  <HiddenSlides>0</HiddenSlides>
  <MMClips>0</MMClips>
  <ScaleCrop>false</ScaleCrop>
  <HeadingPairs>
    <vt:vector size="4" baseType="variant">
      <vt:variant>
        <vt:lpstr>Theme</vt:lpstr>
      </vt:variant>
      <vt:variant>
        <vt:i4>1</vt:i4>
      </vt:variant>
      <vt:variant>
        <vt:lpstr>Slide Titles</vt:lpstr>
      </vt:variant>
      <vt:variant>
        <vt:i4>20</vt:i4>
      </vt:variant>
    </vt:vector>
  </HeadingPairs>
  <TitlesOfParts>
    <vt:vector size="21" baseType="lpstr">
      <vt:lpstr>White</vt:lpstr>
      <vt:lpstr>GENERAL ASSEMBLY DATA SCIENCE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GENERAL ASSEMBLY DATA SCIENCE </dc:title>
  <cp:lastModifiedBy>Amy Roberts</cp:lastModifiedBy>
  <cp:revision>2</cp:revision>
  <dcterms:modified xsi:type="dcterms:W3CDTF">2015-08-25T20:27:39Z</dcterms:modified>
</cp:coreProperties>
</file>